
<file path=[Content_Types].xml><?xml version="1.0" encoding="utf-8"?>
<Types xmlns="http://schemas.openxmlformats.org/package/2006/content-types">
  <Default Extension="xml" ContentType="application/vnd.openxmlformats-officedocument.extended-properties+xml"/>
  <Default Extension="jpg" ContentType="image/jpeg"/>
  <Default Extension="png" ContentType="image/png"/>
  <Default Extension="fntdata" ContentType="application/x-fontdata"/>
  <Default Extension="wdp" ContentType="image/vnd.ms-photo"/>
  <Default Extension="jpeg" ContentType="image/jpeg"/>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7.xml" ContentType="application/vnd.openxmlformats-officedocument.presentationml.slide+xml"/>
  <Override PartName="/ppt/notesSlides/notesSlide7.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2.xml" ContentType="application/vnd.openxmlformats-officedocument.presentationml.slide+xml"/>
  <Override PartName="/ppt/notesSlides/notesSlide2.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viewProps.xml" ContentType="application/vnd.openxmlformats-officedocument.presentationml.viewProps+xml"/>
  <Override PartName="/ppt/slides/slide1.xml" ContentType="application/vnd.openxmlformats-officedocument.presentationml.slide+xml"/>
  <Override PartName="/ppt/notesSlides/notesSlide1.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presProps.xml" ContentType="application/vnd.openxmlformats-officedocument.presentationml.presProps+xml"/>
  <Override PartName="/ppt/slides/slide4.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tableStyles.xml" ContentType="application/vnd.openxmlformats-officedocument.presentationml.tableStyle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1"/>
  </p:notesMasterIdLst>
  <p:sldIdLst>
    <p:sldId id="256" r:id="rId2"/>
    <p:sldId id="268" r:id="rId3"/>
    <p:sldId id="258" r:id="rId4"/>
    <p:sldId id="260" r:id="rId5"/>
    <p:sldId id="270" r:id="rId6"/>
    <p:sldId id="263" r:id="rId7"/>
    <p:sldId id="261" r:id="rId8"/>
    <p:sldId id="264" r:id="rId9"/>
    <p:sldId id="257" r:id="rId10"/>
  </p:sldIdLst>
  <p:sldSz cx="18288000" cy="10287000"/>
  <p:notesSz cx="6858000" cy="9144000"/>
  <p:embeddedFontLst>
    <p:embeddedFont>
      <p:font typeface="Amiko" panose="020B0604020202020204" charset="0"/>
      <p:regular r:id="rId12"/>
      <p:bold r:id="rId13"/>
    </p:embeddedFont>
    <p:embeddedFont>
      <p:font typeface="Amiko SemiBold" panose="020B0604020202020204" charset="0"/>
      <p:regular r:id="rId14"/>
      <p:bold r:id="rId15"/>
    </p:embeddedFont>
    <p:embeddedFont>
      <p:font typeface="Arial Black" panose="020B0A04020102020204" pitchFamily="34" charset="0"/>
      <p:bold r:id="rId16"/>
    </p:embeddedFont>
    <p:embeddedFont>
      <p:font typeface="Bradley Hand ITC" panose="03070402050302030203" pitchFamily="66" charset="0"/>
      <p:regular r:id="rId17"/>
    </p:embeddedFont>
    <p:embeddedFont>
      <p:font typeface="Cambria" panose="02040503050406030204" pitchFamily="18" charset="0"/>
      <p:regular r:id="rId18"/>
      <p:bold r:id="rId19"/>
      <p:italic r:id="rId20"/>
      <p:boldItalic r:id="rId21"/>
    </p:embeddedFont>
    <p:embeddedFont>
      <p:font typeface="Cascadia Code Light" panose="020B0609020000020004" pitchFamily="49" charset="0"/>
      <p:regular r:id="rId22"/>
      <p: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C7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8" autoAdjust="0"/>
    <p:restoredTop sz="94660"/>
  </p:normalViewPr>
  <p:slideViewPr>
    <p:cSldViewPr snapToGrid="0">
      <p:cViewPr varScale="1">
        <p:scale>
          <a:sx n="50" d="100"/>
          <a:sy n="50" d="100"/>
        </p:scale>
        <p:origin x="845" y="29"/>
      </p:cViewPr>
      <p:guideLst>
        <p:guide orient="horz" pos="2160"/>
        <p:guide pos="2880"/>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slide" Target="/ppt/slides/slide7.xml" Id="rId8" /><Relationship Type="http://schemas.openxmlformats.org/officeDocument/2006/relationships/font" Target="/ppt/fonts/font2.fntdata" Id="rId13" /><Relationship Type="http://schemas.openxmlformats.org/officeDocument/2006/relationships/font" Target="/ppt/fonts/font7.fntdata" Id="rId18" /><Relationship Type="http://schemas.openxmlformats.org/officeDocument/2006/relationships/theme" Target="/ppt/theme/theme1.xml" Id="rId26" /><Relationship Type="http://schemas.openxmlformats.org/officeDocument/2006/relationships/slide" Target="/ppt/slides/slide2.xml" Id="rId3" /><Relationship Type="http://schemas.openxmlformats.org/officeDocument/2006/relationships/font" Target="/ppt/fonts/font10.fntdata" Id="rId21" /><Relationship Type="http://schemas.openxmlformats.org/officeDocument/2006/relationships/slide" Target="/ppt/slides/slide6.xml" Id="rId7" /><Relationship Type="http://schemas.openxmlformats.org/officeDocument/2006/relationships/font" Target="/ppt/fonts/font1.fntdata" Id="rId12" /><Relationship Type="http://schemas.openxmlformats.org/officeDocument/2006/relationships/font" Target="/ppt/fonts/font6.fntdata" Id="rId17" /><Relationship Type="http://schemas.openxmlformats.org/officeDocument/2006/relationships/viewProps" Target="/ppt/viewProps.xml" Id="rId25" /><Relationship Type="http://schemas.openxmlformats.org/officeDocument/2006/relationships/slide" Target="/ppt/slides/slide1.xml" Id="rId2" /><Relationship Type="http://schemas.openxmlformats.org/officeDocument/2006/relationships/font" Target="/ppt/fonts/font5.fntdata" Id="rId16" /><Relationship Type="http://schemas.openxmlformats.org/officeDocument/2006/relationships/font" Target="/ppt/fonts/font9.fntdata" Id="rId20"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notesMaster" Target="/ppt/notesMasters/notesMaster1.xml" Id="rId11" /><Relationship Type="http://schemas.openxmlformats.org/officeDocument/2006/relationships/presProps" Target="/ppt/presProps.xml" Id="rId24" /><Relationship Type="http://schemas.openxmlformats.org/officeDocument/2006/relationships/slide" Target="/ppt/slides/slide4.xml" Id="rId5" /><Relationship Type="http://schemas.openxmlformats.org/officeDocument/2006/relationships/font" Target="/ppt/fonts/font4.fntdata" Id="rId15" /><Relationship Type="http://schemas.openxmlformats.org/officeDocument/2006/relationships/font" Target="/ppt/fonts/font12.fntdata" Id="rId23" /><Relationship Type="http://schemas.openxmlformats.org/officeDocument/2006/relationships/slide" Target="/ppt/slides/slide9.xml" Id="rId10" /><Relationship Type="http://schemas.openxmlformats.org/officeDocument/2006/relationships/font" Target="/ppt/fonts/font8.fntdata" Id="rId19"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font" Target="/ppt/fonts/font3.fntdata" Id="rId14" /><Relationship Type="http://schemas.openxmlformats.org/officeDocument/2006/relationships/font" Target="/ppt/fonts/font11.fntdata" Id="rId22" /><Relationship Type="http://schemas.openxmlformats.org/officeDocument/2006/relationships/tableStyles" Target="/ppt/tableStyles.xml" Id="rId27" /></Relationships>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2" /><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slide" Target="/ppt/slides/slide9.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3" name="Google Shape;51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7417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theme" Target="/ppt/theme/theme1.xml" Id="rId15"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50"/>
            <a:ext cx="13306200" cy="1143000"/>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3D4D3B"/>
              </a:buClr>
              <a:buSzPts val="6350"/>
              <a:buFont typeface="Amiko"/>
              <a:buNone/>
              <a:defRPr sz="6350" b="1" i="0" u="none" strike="noStrike" cap="none">
                <a:solidFill>
                  <a:srgbClr val="3D4D3B"/>
                </a:solidFill>
                <a:latin typeface="Amiko"/>
                <a:ea typeface="Amiko"/>
                <a:cs typeface="Amiko"/>
                <a:sym typeface="Amiko"/>
              </a:defRPr>
            </a:lvl1pPr>
            <a:lvl2pPr lvl="1">
              <a:spcBef>
                <a:spcPts val="0"/>
              </a:spcBef>
              <a:spcAft>
                <a:spcPts val="0"/>
              </a:spcAft>
              <a:buClr>
                <a:srgbClr val="3D4D3B"/>
              </a:buClr>
              <a:buSzPts val="1400"/>
              <a:buNone/>
              <a:defRPr sz="1800">
                <a:solidFill>
                  <a:srgbClr val="3D4D3B"/>
                </a:solidFill>
              </a:defRPr>
            </a:lvl2pPr>
            <a:lvl3pPr lvl="2">
              <a:spcBef>
                <a:spcPts val="0"/>
              </a:spcBef>
              <a:spcAft>
                <a:spcPts val="0"/>
              </a:spcAft>
              <a:buClr>
                <a:srgbClr val="3D4D3B"/>
              </a:buClr>
              <a:buSzPts val="1400"/>
              <a:buNone/>
              <a:defRPr sz="1800">
                <a:solidFill>
                  <a:srgbClr val="3D4D3B"/>
                </a:solidFill>
              </a:defRPr>
            </a:lvl3pPr>
            <a:lvl4pPr lvl="3">
              <a:spcBef>
                <a:spcPts val="0"/>
              </a:spcBef>
              <a:spcAft>
                <a:spcPts val="0"/>
              </a:spcAft>
              <a:buClr>
                <a:srgbClr val="3D4D3B"/>
              </a:buClr>
              <a:buSzPts val="1400"/>
              <a:buNone/>
              <a:defRPr sz="1800">
                <a:solidFill>
                  <a:srgbClr val="3D4D3B"/>
                </a:solidFill>
              </a:defRPr>
            </a:lvl4pPr>
            <a:lvl5pPr lvl="4">
              <a:spcBef>
                <a:spcPts val="0"/>
              </a:spcBef>
              <a:spcAft>
                <a:spcPts val="0"/>
              </a:spcAft>
              <a:buClr>
                <a:srgbClr val="3D4D3B"/>
              </a:buClr>
              <a:buSzPts val="1400"/>
              <a:buNone/>
              <a:defRPr sz="1800">
                <a:solidFill>
                  <a:srgbClr val="3D4D3B"/>
                </a:solidFill>
              </a:defRPr>
            </a:lvl5pPr>
            <a:lvl6pPr lvl="5">
              <a:spcBef>
                <a:spcPts val="0"/>
              </a:spcBef>
              <a:spcAft>
                <a:spcPts val="0"/>
              </a:spcAft>
              <a:buClr>
                <a:srgbClr val="3D4D3B"/>
              </a:buClr>
              <a:buSzPts val="1400"/>
              <a:buNone/>
              <a:defRPr sz="1800">
                <a:solidFill>
                  <a:srgbClr val="3D4D3B"/>
                </a:solidFill>
              </a:defRPr>
            </a:lvl6pPr>
            <a:lvl7pPr lvl="6">
              <a:spcBef>
                <a:spcPts val="0"/>
              </a:spcBef>
              <a:spcAft>
                <a:spcPts val="0"/>
              </a:spcAft>
              <a:buClr>
                <a:srgbClr val="3D4D3B"/>
              </a:buClr>
              <a:buSzPts val="1400"/>
              <a:buNone/>
              <a:defRPr sz="1800">
                <a:solidFill>
                  <a:srgbClr val="3D4D3B"/>
                </a:solidFill>
              </a:defRPr>
            </a:lvl7pPr>
            <a:lvl8pPr lvl="7">
              <a:spcBef>
                <a:spcPts val="0"/>
              </a:spcBef>
              <a:spcAft>
                <a:spcPts val="0"/>
              </a:spcAft>
              <a:buClr>
                <a:srgbClr val="3D4D3B"/>
              </a:buClr>
              <a:buSzPts val="1400"/>
              <a:buNone/>
              <a:defRPr sz="1800">
                <a:solidFill>
                  <a:srgbClr val="3D4D3B"/>
                </a:solidFill>
              </a:defRPr>
            </a:lvl8pPr>
            <a:lvl9pPr lvl="8">
              <a:spcBef>
                <a:spcPts val="0"/>
              </a:spcBef>
              <a:spcAft>
                <a:spcPts val="0"/>
              </a:spcAft>
              <a:buClr>
                <a:srgbClr val="3D4D3B"/>
              </a:buClr>
              <a:buSzPts val="1400"/>
              <a:buNone/>
              <a:defRPr sz="1800">
                <a:solidFill>
                  <a:srgbClr val="3D4D3B"/>
                </a:solidFill>
              </a:defRPr>
            </a:lvl9pPr>
          </a:lstStyle>
          <a:p>
            <a:endParaRPr/>
          </a:p>
        </p:txBody>
      </p:sp>
      <p:sp>
        <p:nvSpPr>
          <p:cNvPr id="7" name="Google Shape;7;p1"/>
          <p:cNvSpPr txBox="1">
            <a:spLocks noGrp="1"/>
          </p:cNvSpPr>
          <p:nvPr>
            <p:ph type="body" idx="1"/>
          </p:nvPr>
        </p:nvSpPr>
        <p:spPr>
          <a:xfrm>
            <a:off x="1552000" y="1830238"/>
            <a:ext cx="8229600" cy="4526100"/>
          </a:xfrm>
          <a:prstGeom prst="rect">
            <a:avLst/>
          </a:prstGeom>
          <a:noFill/>
          <a:ln>
            <a:noFill/>
          </a:ln>
        </p:spPr>
        <p:txBody>
          <a:bodyPr spcFirstLastPara="1" wrap="square" lIns="0" tIns="0" rIns="0" bIns="0" anchor="t" anchorCtr="0">
            <a:noAutofit/>
          </a:bodyPr>
          <a:lstStyle>
            <a:lvl1pPr marL="457200" marR="0" lvl="0" indent="-361950" algn="l" rtl="0">
              <a:spcBef>
                <a:spcPts val="64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1pPr>
            <a:lvl2pPr marL="914400" marR="0" lvl="1" indent="-361950" algn="l" rtl="0">
              <a:spcBef>
                <a:spcPts val="56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2pPr>
            <a:lvl3pPr marL="1371600" marR="0" lvl="2" indent="-361950" algn="l" rtl="0">
              <a:spcBef>
                <a:spcPts val="48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3pPr>
            <a:lvl4pPr marL="1828800" marR="0" lvl="3" indent="-361950" algn="l" rtl="0">
              <a:spcBef>
                <a:spcPts val="40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4pPr>
            <a:lvl5pPr marL="2286000" marR="0" lvl="4" indent="-361950" algn="l" rtl="0">
              <a:spcBef>
                <a:spcPts val="40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5pPr>
            <a:lvl6pPr marL="2743200" marR="0" lvl="5" indent="-361950" algn="l" rtl="0">
              <a:spcBef>
                <a:spcPts val="40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6pPr>
            <a:lvl7pPr marL="3200400" marR="0" lvl="6" indent="-361950" algn="l" rtl="0">
              <a:spcBef>
                <a:spcPts val="40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7pPr>
            <a:lvl8pPr marL="3657600" marR="0" lvl="7" indent="-361950" algn="l" rtl="0">
              <a:spcBef>
                <a:spcPts val="40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8pPr>
            <a:lvl9pPr marL="4114800" marR="0" lvl="8" indent="-361950" algn="l" rtl="0">
              <a:spcBef>
                <a:spcPts val="40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11" name="Google Shape;11;p1"/>
          <p:cNvGrpSpPr/>
          <p:nvPr/>
        </p:nvGrpSpPr>
        <p:grpSpPr>
          <a:xfrm>
            <a:off x="365321" y="0"/>
            <a:ext cx="988858" cy="10287000"/>
            <a:chOff x="0" y="0"/>
            <a:chExt cx="1318478" cy="13716000"/>
          </a:xfrm>
        </p:grpSpPr>
        <p:cxnSp>
          <p:nvCxnSpPr>
            <p:cNvPr id="12" name="Google Shape;12;p1"/>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13" name="Google Shape;13;p1"/>
            <p:cNvGrpSpPr/>
            <p:nvPr/>
          </p:nvGrpSpPr>
          <p:grpSpPr>
            <a:xfrm>
              <a:off x="0" y="8958242"/>
              <a:ext cx="1318478" cy="4073288"/>
              <a:chOff x="0" y="-38100"/>
              <a:chExt cx="260440" cy="804600"/>
            </a:xfrm>
          </p:grpSpPr>
          <p:sp>
            <p:nvSpPr>
              <p:cNvPr id="14" name="Google Shape;14;p1"/>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15" name="Google Shape;15;p1"/>
              <p:cNvSpPr txBox="1"/>
              <p:nvPr/>
            </p:nvSpPr>
            <p:spPr>
              <a:xfrm>
                <a:off x="0" y="-38100"/>
                <a:ext cx="260400" cy="804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16;p1"/>
            <p:cNvSpPr txBox="1"/>
            <p:nvPr/>
          </p:nvSpPr>
          <p:spPr>
            <a:xfrm rot="-5400000">
              <a:off x="-1401687" y="10762752"/>
              <a:ext cx="4111800" cy="65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a:solidFill>
                    <a:srgbClr val="3D4D3B"/>
                  </a:solidFill>
                  <a:latin typeface="Amiko SemiBold"/>
                  <a:ea typeface="Amiko SemiBold"/>
                  <a:cs typeface="Amiko SemiBold"/>
                  <a:sym typeface="Amiko SemiBold"/>
                </a:rPr>
                <a:t>04.26.24</a:t>
              </a:r>
              <a:endParaRPr/>
            </a:p>
          </p:txBody>
        </p:sp>
      </p:gr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4.png" Id="rId3" /><Relationship Type="http://schemas.openxmlformats.org/officeDocument/2006/relationships/notesSlide" Target="/ppt/notesSlides/notesSlide1.xml" Id="rId2" /><Relationship Type="http://schemas.openxmlformats.org/officeDocument/2006/relationships/slideLayout" Target="/ppt/slideLayouts/slideLayout1.xml" Id="rId1" /><Relationship Type="http://schemas.openxmlformats.org/officeDocument/2006/relationships/image" Target="/ppt/media/image5.png" Id="rId4" /></Relationships>
</file>

<file path=ppt/slides/_rels/slide2.xml.rels>&#65279;<?xml version="1.0" encoding="utf-8"?><Relationships xmlns="http://schemas.openxmlformats.org/package/2006/relationships"><Relationship Type="http://schemas.openxmlformats.org/officeDocument/2006/relationships/image" Target="/ppt/media/image9.jpg" Id="rId8" /><Relationship Type="http://schemas.openxmlformats.org/officeDocument/2006/relationships/image" Target="/ppt/media/image6.jpg" Id="rId3" /><Relationship Type="http://schemas.microsoft.com/office/2007/relationships/hdphoto" Target="/ppt/media/hdphoto2.wdp" Id="rId7" /><Relationship Type="http://schemas.openxmlformats.org/officeDocument/2006/relationships/notesSlide" Target="/ppt/notesSlides/notesSlide2.xml" Id="rId2" /><Relationship Type="http://schemas.openxmlformats.org/officeDocument/2006/relationships/slideLayout" Target="/ppt/slideLayouts/slideLayout1.xml" Id="rId1" /><Relationship Type="http://schemas.openxmlformats.org/officeDocument/2006/relationships/image" Target="/ppt/media/image8.png" Id="rId6" /><Relationship Type="http://schemas.microsoft.com/office/2007/relationships/hdphoto" Target="/ppt/media/hdphoto1.wdp" Id="rId5" /><Relationship Type="http://schemas.openxmlformats.org/officeDocument/2006/relationships/image" Target="/ppt/media/image7.png" Id="rId4" /></Relationships>
</file>

<file path=ppt/slides/_rels/slide3.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notesSlide" Target="/ppt/notesSlides/notesSlide3.xml" Id="rId2" /><Relationship Type="http://schemas.openxmlformats.org/officeDocument/2006/relationships/slideLayout" Target="/ppt/slideLayouts/slideLayout1.xml" Id="rId1" /><Relationship Type="http://schemas.openxmlformats.org/officeDocument/2006/relationships/image" Target="/ppt/media/image5.png" Id="rId5" /><Relationship Type="http://schemas.openxmlformats.org/officeDocument/2006/relationships/image" Target="/ppt/media/image10.png" Id="rId4" /></Relationships>
</file>

<file path=ppt/slides/_rels/slide4.xml.rels>&#65279;<?xml version="1.0" encoding="utf-8"?><Relationships xmlns="http://schemas.openxmlformats.org/package/2006/relationships"><Relationship Type="http://schemas.openxmlformats.org/officeDocument/2006/relationships/image" Target="/ppt/media/image11.jpg" Id="rId3" /><Relationship Type="http://schemas.openxmlformats.org/officeDocument/2006/relationships/notesSlide" Target="/ppt/notesSlides/notesSlide4.xml" Id="rId2" /><Relationship Type="http://schemas.openxmlformats.org/officeDocument/2006/relationships/slideLayout" Target="/ppt/slideLayouts/slideLayout1.xml" Id="rId1" /><Relationship Type="http://schemas.openxmlformats.org/officeDocument/2006/relationships/image" Target="/ppt/media/image13.jpeg" Id="rId6" /><Relationship Type="http://schemas.openxmlformats.org/officeDocument/2006/relationships/image" Target="/ppt/media/image12.png" Id="rId5" /><Relationship Type="http://schemas.openxmlformats.org/officeDocument/2006/relationships/image" Target="/ppt/media/image2.png" Id="rId4" /></Relationships>
</file>

<file path=ppt/slides/_rels/slide5.xml.rels>&#65279;<?xml version="1.0" encoding="utf-8"?><Relationships xmlns="http://schemas.openxmlformats.org/package/2006/relationships"><Relationship Type="http://schemas.openxmlformats.org/officeDocument/2006/relationships/image" Target="/ppt/media/image2.png" Id="rId3" /><Relationship Type="http://schemas.openxmlformats.org/officeDocument/2006/relationships/image" Target="/ppt/media/image17.png" Id="rId7" /><Relationship Type="http://schemas.openxmlformats.org/officeDocument/2006/relationships/notesSlide" Target="/ppt/notesSlides/notesSlide5.xml" Id="rId2" /><Relationship Type="http://schemas.openxmlformats.org/officeDocument/2006/relationships/slideLayout" Target="/ppt/slideLayouts/slideLayout1.xml" Id="rId1" /><Relationship Type="http://schemas.openxmlformats.org/officeDocument/2006/relationships/image" Target="/ppt/media/image16.png" Id="rId6" /><Relationship Type="http://schemas.openxmlformats.org/officeDocument/2006/relationships/image" Target="/ppt/media/image15.png" Id="rId5" /><Relationship Type="http://schemas.openxmlformats.org/officeDocument/2006/relationships/image" Target="/ppt/media/image14.png" Id="rId4" /></Relationships>
</file>

<file path=ppt/slides/_rels/slide6.xml.rels>&#65279;<?xml version="1.0" encoding="utf-8"?><Relationships xmlns="http://schemas.openxmlformats.org/package/2006/relationships"><Relationship Type="http://schemas.openxmlformats.org/officeDocument/2006/relationships/image" Target="/ppt/media/image18.jpg" Id="rId3" /><Relationship Type="http://schemas.openxmlformats.org/officeDocument/2006/relationships/notesSlide" Target="/ppt/notesSlides/notesSlide6.xml" Id="rId2" /><Relationship Type="http://schemas.openxmlformats.org/officeDocument/2006/relationships/slideLayout" Target="/ppt/slideLayouts/slideLayout1.xml" Id="rId1" /></Relationships>
</file>

<file path=ppt/slides/_rels/slide7.xml.rels>&#65279;<?xml version="1.0" encoding="utf-8"?><Relationships xmlns="http://schemas.openxmlformats.org/package/2006/relationships"><Relationship Type="http://schemas.openxmlformats.org/officeDocument/2006/relationships/image" Target="/ppt/media/image19.jpg" Id="rId3" /><Relationship Type="http://schemas.openxmlformats.org/officeDocument/2006/relationships/notesSlide" Target="/ppt/notesSlides/notesSlide7.xml" Id="rId2" /><Relationship Type="http://schemas.openxmlformats.org/officeDocument/2006/relationships/slideLayout" Target="/ppt/slideLayouts/slideLayout1.xml" Id="rId1" /><Relationship Type="http://schemas.openxmlformats.org/officeDocument/2006/relationships/image" Target="/ppt/media/image3.png" Id="rId4" /></Relationships>
</file>

<file path=ppt/slides/_rels/slide8.xml.rels>&#65279;<?xml version="1.0" encoding="utf-8"?><Relationships xmlns="http://schemas.openxmlformats.org/package/2006/relationships"><Relationship Type="http://schemas.openxmlformats.org/officeDocument/2006/relationships/image" Target="/ppt/media/image20.jpg" Id="rId3" /><Relationship Type="http://schemas.openxmlformats.org/officeDocument/2006/relationships/notesSlide" Target="/ppt/notesSlides/notesSlide8.xml" Id="rId2" /><Relationship Type="http://schemas.openxmlformats.org/officeDocument/2006/relationships/slideLayout" Target="/ppt/slideLayouts/slideLayout1.xml" Id="rId1" /></Relationships>
</file>

<file path=ppt/slides/_rels/slide9.xml.rels>&#65279;<?xml version="1.0" encoding="utf-8"?><Relationships xmlns="http://schemas.openxmlformats.org/package/2006/relationships"><Relationship Type="http://schemas.openxmlformats.org/officeDocument/2006/relationships/image" Target="/ppt/media/image21.jpg" Id="rId3" /><Relationship Type="http://schemas.openxmlformats.org/officeDocument/2006/relationships/notesSlide" Target="/ppt/notesSlides/notesSlide9.xml" Id="rId2" /><Relationship Type="http://schemas.openxmlformats.org/officeDocument/2006/relationships/slideLayout" Target="/ppt/slideLayouts/slideLayout1.xml" Id="rId1" /><Relationship Type="http://schemas.openxmlformats.org/officeDocument/2006/relationships/image" Target="/ppt/media/image24.png" Id="rId6" /><Relationship Type="http://schemas.openxmlformats.org/officeDocument/2006/relationships/image" Target="/ppt/media/image23.png" Id="rId5" /><Relationship Type="http://schemas.openxmlformats.org/officeDocument/2006/relationships/image" Target="/ppt/media/image22.png" Id="rId4"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244"/>
        <p:cNvGrpSpPr/>
        <p:nvPr/>
      </p:nvGrpSpPr>
      <p:grpSpPr>
        <a:xfrm>
          <a:off x="0" y="0"/>
          <a:ext cx="0" cy="0"/>
          <a:chOff x="0" y="0"/>
          <a:chExt cx="0" cy="0"/>
        </a:xfrm>
      </p:grpSpPr>
      <p:sp>
        <p:nvSpPr>
          <p:cNvPr id="245" name="Google Shape;245;p17"/>
          <p:cNvSpPr/>
          <p:nvPr/>
        </p:nvSpPr>
        <p:spPr>
          <a:xfrm>
            <a:off x="-21975" y="21975"/>
            <a:ext cx="18288000" cy="10287000"/>
          </a:xfrm>
          <a:prstGeom prst="rect">
            <a:avLst/>
          </a:prstGeom>
          <a:solidFill>
            <a:srgbClr val="F9FFF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miko"/>
              <a:ea typeface="Amiko"/>
              <a:cs typeface="Amiko"/>
              <a:sym typeface="Amiko"/>
            </a:endParaRPr>
          </a:p>
        </p:txBody>
      </p:sp>
      <p:pic>
        <p:nvPicPr>
          <p:cNvPr id="5" name="Picture 4">
            <a:extLst>
              <a:ext uri="{FF2B5EF4-FFF2-40B4-BE49-F238E27FC236}">
                <a16:creationId xmlns:a16="http://schemas.microsoft.com/office/drawing/2014/main" id="{445412FA-09D6-01F3-6FE6-61289DCE8F9C}"/>
              </a:ext>
            </a:extLst>
          </p:cNvPr>
          <p:cNvPicPr>
            <a:picLocks noChangeAspect="1"/>
          </p:cNvPicPr>
          <p:nvPr/>
        </p:nvPicPr>
        <p:blipFill>
          <a:blip r:embed="rId3"/>
          <a:stretch>
            <a:fillRect/>
          </a:stretch>
        </p:blipFill>
        <p:spPr>
          <a:xfrm>
            <a:off x="-21975" y="21975"/>
            <a:ext cx="18538574" cy="10287000"/>
          </a:xfrm>
          <a:prstGeom prst="rect">
            <a:avLst/>
          </a:prstGeom>
        </p:spPr>
      </p:pic>
      <p:pic>
        <p:nvPicPr>
          <p:cNvPr id="7" name="Picture 6">
            <a:extLst>
              <a:ext uri="{FF2B5EF4-FFF2-40B4-BE49-F238E27FC236}">
                <a16:creationId xmlns:a16="http://schemas.microsoft.com/office/drawing/2014/main" id="{7E3ECB02-E5D2-B885-0178-A8F69FEAE9F5}"/>
              </a:ext>
            </a:extLst>
          </p:cNvPr>
          <p:cNvPicPr>
            <a:picLocks noChangeAspect="1"/>
          </p:cNvPicPr>
          <p:nvPr/>
        </p:nvPicPr>
        <p:blipFill>
          <a:blip r:embed="rId4"/>
          <a:stretch>
            <a:fillRect/>
          </a:stretch>
        </p:blipFill>
        <p:spPr>
          <a:xfrm>
            <a:off x="-467360" y="302422"/>
            <a:ext cx="4368800" cy="262128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8" name="Rectangle 7">
            <a:extLst>
              <a:ext uri="{FF2B5EF4-FFF2-40B4-BE49-F238E27FC236}">
                <a16:creationId xmlns:a16="http://schemas.microsoft.com/office/drawing/2014/main" id="{493A7A9B-46FB-7DAD-63E3-484934A8B1B2}"/>
              </a:ext>
            </a:extLst>
          </p:cNvPr>
          <p:cNvSpPr/>
          <p:nvPr/>
        </p:nvSpPr>
        <p:spPr>
          <a:xfrm>
            <a:off x="1562974" y="8586430"/>
            <a:ext cx="15509375" cy="923330"/>
          </a:xfrm>
          <a:prstGeom prst="rect">
            <a:avLst/>
          </a:prstGeom>
          <a:noFill/>
        </p:spPr>
        <p:txBody>
          <a:bodyPr wrap="none" lIns="91440" tIns="45720" rIns="91440" bIns="45720">
            <a:spAutoFit/>
          </a:bodyPr>
          <a:lstStyle/>
          <a:p>
            <a:pPr algn="ctr"/>
            <a:r>
              <a:rPr lang="en-US" sz="5400" b="1" spc="50" dirty="0">
                <a:ln w="0">
                  <a:solidFill>
                    <a:sysClr val="windowText" lastClr="000000"/>
                  </a:solidFill>
                </a:ln>
                <a:solidFill>
                  <a:schemeClr val="tx1">
                    <a:lumMod val="75000"/>
                    <a:lumOff val="25000"/>
                  </a:schemeClr>
                </a:solidFill>
                <a:effectLst>
                  <a:innerShdw blurRad="63500" dist="50800" dir="13500000">
                    <a:srgbClr val="000000">
                      <a:alpha val="50000"/>
                    </a:srgbClr>
                  </a:innerShdw>
                </a:effectLst>
              </a:rPr>
              <a:t>“Explore the world, One Adventure at a Time”</a:t>
            </a:r>
          </a:p>
        </p:txBody>
      </p:sp>
      <p:sp>
        <p:nvSpPr>
          <p:cNvPr id="12" name="Rectangle 11">
            <a:extLst>
              <a:ext uri="{FF2B5EF4-FFF2-40B4-BE49-F238E27FC236}">
                <a16:creationId xmlns:a16="http://schemas.microsoft.com/office/drawing/2014/main" id="{2E8E3407-1601-34ED-EF42-CD096D8674E4}"/>
              </a:ext>
            </a:extLst>
          </p:cNvPr>
          <p:cNvSpPr/>
          <p:nvPr/>
        </p:nvSpPr>
        <p:spPr>
          <a:xfrm>
            <a:off x="4943829" y="3500874"/>
            <a:ext cx="8534304" cy="830997"/>
          </a:xfrm>
          <a:prstGeom prst="rect">
            <a:avLst/>
          </a:prstGeom>
          <a:noFill/>
        </p:spPr>
        <p:txBody>
          <a:bodyPr wrap="square" lIns="91440" tIns="45720" rIns="91440" bIns="45720">
            <a:spAutoFit/>
          </a:bodyPr>
          <a:lstStyle/>
          <a:p>
            <a:pPr algn="ctr"/>
            <a:r>
              <a:rPr lang="en-US" sz="4800" dirty="0">
                <a:ln w="0"/>
                <a:solidFill>
                  <a:schemeClr val="tx1"/>
                </a:solidFill>
                <a:effectLst>
                  <a:outerShdw blurRad="38100" dist="19050" dir="2700000" algn="tl" rotWithShape="0">
                    <a:schemeClr val="dk1">
                      <a:alpha val="40000"/>
                    </a:schemeClr>
                  </a:outerShdw>
                </a:effectLst>
                <a:latin typeface="Arial Black" panose="020B0A04020102020204" pitchFamily="34" charset="0"/>
              </a:rPr>
              <a:t>TEAM _HACKTRIO</a:t>
            </a:r>
          </a:p>
        </p:txBody>
      </p:sp>
      <p:sp>
        <p:nvSpPr>
          <p:cNvPr id="13" name="Rectangle 12">
            <a:extLst>
              <a:ext uri="{FF2B5EF4-FFF2-40B4-BE49-F238E27FC236}">
                <a16:creationId xmlns:a16="http://schemas.microsoft.com/office/drawing/2014/main" id="{D8992FBC-747D-7317-DCAA-DAF9D0B77E99}"/>
              </a:ext>
            </a:extLst>
          </p:cNvPr>
          <p:cNvSpPr/>
          <p:nvPr/>
        </p:nvSpPr>
        <p:spPr>
          <a:xfrm>
            <a:off x="2952764" y="7363298"/>
            <a:ext cx="12576795" cy="923330"/>
          </a:xfrm>
          <a:prstGeom prst="rect">
            <a:avLst/>
          </a:prstGeom>
          <a:noFill/>
        </p:spPr>
        <p:txBody>
          <a:bodyPr wrap="square" lIns="91440" tIns="45720" rIns="91440" bIns="45720">
            <a:spAutoFit/>
          </a:bodyPr>
          <a:lstStyle/>
          <a:p>
            <a:pPr algn="ctr"/>
            <a:r>
              <a:rPr lang="en-GB" sz="5400" b="1" spc="50" dirty="0">
                <a:ln w="0">
                  <a:solidFill>
                    <a:sysClr val="windowText" lastClr="000000"/>
                  </a:solidFill>
                </a:ln>
                <a:solidFill>
                  <a:schemeClr val="tx1">
                    <a:lumMod val="75000"/>
                    <a:lumOff val="25000"/>
                  </a:schemeClr>
                </a:solidFill>
                <a:effectLst>
                  <a:innerShdw blurRad="63500" dist="50800" dir="13500000">
                    <a:srgbClr val="000000">
                      <a:alpha val="50000"/>
                    </a:srgbClr>
                  </a:innerShdw>
                </a:effectLst>
              </a:rPr>
              <a:t>“</a:t>
            </a:r>
            <a:r>
              <a:rPr lang="en-GB" sz="5400" b="1" spc="50" dirty="0">
                <a:ln w="0"/>
                <a:solidFill>
                  <a:schemeClr val="tx1">
                    <a:lumMod val="75000"/>
                    <a:lumOff val="25000"/>
                  </a:schemeClr>
                </a:solidFill>
                <a:effectLst>
                  <a:innerShdw blurRad="63500" dist="50800" dir="13500000">
                    <a:srgbClr val="000000">
                      <a:alpha val="50000"/>
                    </a:srgbClr>
                  </a:innerShdw>
                </a:effectLst>
              </a:rPr>
              <a:t>Unleash Your Inner Explorer!"</a:t>
            </a:r>
            <a:endParaRPr lang="en-US" sz="4400" b="1" spc="50" dirty="0">
              <a:ln w="0"/>
              <a:solidFill>
                <a:schemeClr val="tx1">
                  <a:lumMod val="75000"/>
                  <a:lumOff val="25000"/>
                </a:schemeClr>
              </a:solidFill>
              <a:effectLst>
                <a:innerShdw blurRad="63500" dist="50800" dir="13500000">
                  <a:srgbClr val="000000">
                    <a:alpha val="50000"/>
                  </a:srgbClr>
                </a:innerShdw>
              </a:effectLst>
            </a:endParaRPr>
          </a:p>
        </p:txBody>
      </p:sp>
      <p:sp>
        <p:nvSpPr>
          <p:cNvPr id="14" name="Rectangle 13">
            <a:extLst>
              <a:ext uri="{FF2B5EF4-FFF2-40B4-BE49-F238E27FC236}">
                <a16:creationId xmlns:a16="http://schemas.microsoft.com/office/drawing/2014/main" id="{2940B865-9A21-E999-CC2A-F6093AA3DB1D}"/>
              </a:ext>
            </a:extLst>
          </p:cNvPr>
          <p:cNvSpPr/>
          <p:nvPr/>
        </p:nvSpPr>
        <p:spPr>
          <a:xfrm>
            <a:off x="4564818" y="5073718"/>
            <a:ext cx="9547422" cy="1323439"/>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40" tIns="45720" rIns="91440" bIns="45720">
            <a:spAutoFit/>
          </a:bodyPr>
          <a:lstStyle/>
          <a:p>
            <a:pPr algn="ctr"/>
            <a:r>
              <a:rPr lang="en-US" sz="8000" b="1" dirty="0">
                <a:ln w="6600">
                  <a:solidFill>
                    <a:schemeClr val="tx1">
                      <a:lumMod val="50000"/>
                      <a:lumOff val="50000"/>
                    </a:schemeClr>
                  </a:solidFill>
                  <a:prstDash val="solid"/>
                </a:ln>
                <a:solidFill>
                  <a:schemeClr val="accent2"/>
                </a:solidFill>
                <a:effectLst>
                  <a:outerShdw dist="38100" dir="2700000" algn="tl" rotWithShape="0">
                    <a:schemeClr val="accent2"/>
                  </a:outerShdw>
                </a:effectLst>
              </a:rPr>
              <a:t>BH</a:t>
            </a:r>
            <a:r>
              <a:rPr lang="en-US" sz="8000" b="1" dirty="0">
                <a:ln w="6600">
                  <a:solidFill>
                    <a:schemeClr val="tx1">
                      <a:lumMod val="50000"/>
                      <a:lumOff val="50000"/>
                    </a:schemeClr>
                  </a:solidFill>
                  <a:prstDash val="solid"/>
                </a:ln>
                <a:solidFill>
                  <a:schemeClr val="bg1">
                    <a:lumMod val="95000"/>
                  </a:schemeClr>
                </a:solidFill>
                <a:effectLst>
                  <a:outerShdw dist="38100" dir="2700000" algn="tl" rotWithShape="0">
                    <a:schemeClr val="accent2"/>
                  </a:outerShdw>
                </a:effectLst>
              </a:rPr>
              <a:t>AR</a:t>
            </a:r>
            <a:r>
              <a:rPr lang="en-US" sz="8000" b="1" dirty="0">
                <a:ln w="6600">
                  <a:solidFill>
                    <a:schemeClr val="tx1">
                      <a:lumMod val="50000"/>
                      <a:lumOff val="50000"/>
                    </a:schemeClr>
                  </a:solidFill>
                  <a:prstDash val="solid"/>
                </a:ln>
                <a:solidFill>
                  <a:srgbClr val="92D050"/>
                </a:solidFill>
                <a:effectLst>
                  <a:outerShdw dist="38100" dir="2700000" algn="tl" rotWithShape="0">
                    <a:schemeClr val="accent2"/>
                  </a:outerShdw>
                </a:effectLst>
              </a:rPr>
              <a:t>AT</a:t>
            </a:r>
            <a:r>
              <a:rPr lang="en-US" sz="8000" b="1" dirty="0">
                <a:ln w="6600">
                  <a:solidFill>
                    <a:schemeClr val="accent2"/>
                  </a:solidFill>
                  <a:prstDash val="solid"/>
                </a:ln>
                <a:solidFill>
                  <a:srgbClr val="92D050"/>
                </a:solidFill>
                <a:effectLst>
                  <a:outerShdw dist="38100" dir="2700000" algn="tl" rotWithShape="0">
                    <a:schemeClr val="accent2"/>
                  </a:outerShdw>
                </a:effectLst>
              </a:rPr>
              <a:t> </a:t>
            </a:r>
            <a:r>
              <a:rPr lang="en-US" sz="8000" b="1" dirty="0">
                <a:ln w="6600">
                  <a:solidFill>
                    <a:schemeClr val="tx1">
                      <a:lumMod val="50000"/>
                      <a:lumOff val="50000"/>
                    </a:schemeClr>
                  </a:solidFill>
                  <a:prstDash val="solid"/>
                </a:ln>
                <a:solidFill>
                  <a:srgbClr val="FFC000"/>
                </a:solidFill>
                <a:effectLst>
                  <a:outerShdw dist="38100" dir="2700000" algn="tl" rotWithShape="0">
                    <a:schemeClr val="accent2"/>
                  </a:outerShdw>
                </a:effectLst>
              </a:rPr>
              <a:t>Odyssey</a:t>
            </a:r>
          </a:p>
        </p:txBody>
      </p:sp>
      <p:sp>
        <p:nvSpPr>
          <p:cNvPr id="15" name="Rectangle 14">
            <a:extLst>
              <a:ext uri="{FF2B5EF4-FFF2-40B4-BE49-F238E27FC236}">
                <a16:creationId xmlns:a16="http://schemas.microsoft.com/office/drawing/2014/main" id="{92003EAD-7E84-34C7-AE09-34038DD885D3}"/>
              </a:ext>
            </a:extLst>
          </p:cNvPr>
          <p:cNvSpPr/>
          <p:nvPr/>
        </p:nvSpPr>
        <p:spPr>
          <a:xfrm>
            <a:off x="8089865" y="4289806"/>
            <a:ext cx="2108269" cy="646331"/>
          </a:xfrm>
          <a:prstGeom prst="rect">
            <a:avLst/>
          </a:prstGeom>
          <a:noFill/>
        </p:spPr>
        <p:txBody>
          <a:bodyPr wrap="none" lIns="91440" tIns="45720" rIns="91440" bIns="45720">
            <a:spAutoFit/>
          </a:bodyPr>
          <a:lstStyle/>
          <a:p>
            <a:pPr algn="ctr"/>
            <a:r>
              <a:rPr lang="en-US" sz="3600" b="1" dirty="0">
                <a:ln w="6600">
                  <a:solidFill>
                    <a:schemeClr val="accent2">
                      <a:lumMod val="75000"/>
                    </a:schemeClr>
                  </a:solidFill>
                  <a:prstDash val="solid"/>
                </a:ln>
                <a:solidFill>
                  <a:srgbClr val="FFFFFF"/>
                </a:solidFill>
                <a:effectLst>
                  <a:outerShdw dist="38100" dir="2700000" algn="tl" rotWithShape="0">
                    <a:schemeClr val="accent2"/>
                  </a:outerShdw>
                </a:effectLst>
              </a:rPr>
              <a:t>presents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514"/>
        <p:cNvGrpSpPr/>
        <p:nvPr/>
      </p:nvGrpSpPr>
      <p:grpSpPr>
        <a:xfrm>
          <a:off x="0" y="0"/>
          <a:ext cx="0" cy="0"/>
          <a:chOff x="0" y="0"/>
          <a:chExt cx="0" cy="0"/>
        </a:xfrm>
      </p:grpSpPr>
      <p:grpSp>
        <p:nvGrpSpPr>
          <p:cNvPr id="515" name="Google Shape;515;p29"/>
          <p:cNvGrpSpPr/>
          <p:nvPr/>
        </p:nvGrpSpPr>
        <p:grpSpPr>
          <a:xfrm>
            <a:off x="365321" y="0"/>
            <a:ext cx="988857" cy="10287000"/>
            <a:chOff x="0" y="0"/>
            <a:chExt cx="1318476" cy="13716000"/>
          </a:xfrm>
        </p:grpSpPr>
        <p:cxnSp>
          <p:nvCxnSpPr>
            <p:cNvPr id="516" name="Google Shape;516;p29"/>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517" name="Google Shape;517;p29"/>
            <p:cNvGrpSpPr/>
            <p:nvPr/>
          </p:nvGrpSpPr>
          <p:grpSpPr>
            <a:xfrm>
              <a:off x="0" y="8958242"/>
              <a:ext cx="1318476" cy="4072805"/>
              <a:chOff x="0" y="-38100"/>
              <a:chExt cx="260440" cy="804505"/>
            </a:xfrm>
          </p:grpSpPr>
          <p:sp>
            <p:nvSpPr>
              <p:cNvPr id="518" name="Google Shape;518;p29"/>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519" name="Google Shape;519;p29"/>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20" name="Google Shape;520;p29"/>
            <p:cNvSpPr txBox="1"/>
            <p:nvPr/>
          </p:nvSpPr>
          <p:spPr>
            <a:xfrm rot="16200000">
              <a:off x="-1401443" y="10697131"/>
              <a:ext cx="4111835" cy="78790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dirty="0">
                  <a:solidFill>
                    <a:srgbClr val="3D4D3B"/>
                  </a:solidFill>
                  <a:latin typeface="Amiko SemiBold"/>
                  <a:ea typeface="Amiko SemiBold"/>
                  <a:cs typeface="Amiko SemiBold"/>
                  <a:sym typeface="Amiko SemiBold"/>
                </a:rPr>
                <a:t>28</a:t>
              </a:r>
              <a:r>
                <a:rPr lang="en-US" sz="3200" b="1" i="0" u="none" strike="noStrike" cap="none" dirty="0">
                  <a:solidFill>
                    <a:srgbClr val="3D4D3B"/>
                  </a:solidFill>
                  <a:latin typeface="Amiko SemiBold"/>
                  <a:ea typeface="Amiko SemiBold"/>
                  <a:cs typeface="Amiko SemiBold"/>
                  <a:sym typeface="Amiko SemiBold"/>
                </a:rPr>
                <a:t>.09.24</a:t>
              </a:r>
              <a:endParaRPr dirty="0"/>
            </a:p>
          </p:txBody>
        </p:sp>
      </p:grpSp>
      <p:pic>
        <p:nvPicPr>
          <p:cNvPr id="521" name="Google Shape;521;p29"/>
          <p:cNvPicPr preferRelativeResize="0"/>
          <p:nvPr/>
        </p:nvPicPr>
        <p:blipFill>
          <a:blip r:embed="rId3"/>
          <a:srcRect l="2507" r="2507"/>
          <a:stretch/>
        </p:blipFill>
        <p:spPr>
          <a:xfrm>
            <a:off x="1925353" y="2642716"/>
            <a:ext cx="3313069" cy="337708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22" name="Google Shape;522;p29"/>
          <p:cNvSpPr/>
          <p:nvPr/>
        </p:nvSpPr>
        <p:spPr>
          <a:xfrm rot="687894">
            <a:off x="7581849" y="-2785957"/>
            <a:ext cx="10918342" cy="8448067"/>
          </a:xfrm>
          <a:custGeom>
            <a:avLst/>
            <a:gdLst/>
            <a:ahLst/>
            <a:cxnLst/>
            <a:rect l="l" t="t" r="r" b="b"/>
            <a:pathLst>
              <a:path w="10918342" h="8448067" extrusionOk="0">
                <a:moveTo>
                  <a:pt x="0" y="0"/>
                </a:moveTo>
                <a:lnTo>
                  <a:pt x="10918342" y="0"/>
                </a:lnTo>
                <a:lnTo>
                  <a:pt x="10918342" y="8448067"/>
                </a:lnTo>
                <a:lnTo>
                  <a:pt x="0" y="8448067"/>
                </a:lnTo>
                <a:lnTo>
                  <a:pt x="0" y="0"/>
                </a:lnTo>
                <a:close/>
              </a:path>
            </a:pathLst>
          </a:custGeom>
          <a:blipFill rotWithShape="1">
            <a:blip r:embed="rId4">
              <a:alphaModFix amt="30000"/>
              <a:extLst>
                <a:ext uri="{BEBA8EAE-BF5A-486C-A8C5-ECC9F3942E4B}">
                  <a14:imgProps xmlns:a14="http://schemas.microsoft.com/office/drawing/2010/main">
                    <a14:imgLayer r:embed="rId5">
                      <a14:imgEffect>
                        <a14:sharpenSoften amount="50000"/>
                      </a14:imgEffect>
                    </a14:imgLayer>
                  </a14:imgProps>
                </a:ext>
              </a:extLst>
            </a:blip>
            <a:stretch>
              <a:fillRect/>
            </a:stretch>
          </a:blipFill>
          <a:ln>
            <a:noFill/>
          </a:ln>
        </p:spPr>
      </p:sp>
      <p:sp>
        <p:nvSpPr>
          <p:cNvPr id="523" name="Google Shape;523;p29"/>
          <p:cNvSpPr txBox="1"/>
          <p:nvPr/>
        </p:nvSpPr>
        <p:spPr>
          <a:xfrm>
            <a:off x="5719100" y="4003380"/>
            <a:ext cx="3710852" cy="80021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4000" b="1" dirty="0">
                <a:solidFill>
                  <a:srgbClr val="3D4D3B"/>
                </a:solidFill>
                <a:latin typeface="Amiko"/>
                <a:cs typeface="Amiko"/>
                <a:sym typeface="Amiko"/>
              </a:rPr>
              <a:t>Amrit Raj</a:t>
            </a:r>
            <a:endParaRPr dirty="0"/>
          </a:p>
        </p:txBody>
      </p:sp>
      <p:pic>
        <p:nvPicPr>
          <p:cNvPr id="525" name="Google Shape;525;p29"/>
          <p:cNvPicPr preferRelativeResize="0"/>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rcRect t="9861" b="9861"/>
          <a:stretch/>
        </p:blipFill>
        <p:spPr>
          <a:xfrm>
            <a:off x="10164245" y="2481097"/>
            <a:ext cx="3328891" cy="35387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26" name="Google Shape;526;p29"/>
          <p:cNvSpPr txBox="1"/>
          <p:nvPr/>
        </p:nvSpPr>
        <p:spPr>
          <a:xfrm>
            <a:off x="14227429" y="3903490"/>
            <a:ext cx="3710852" cy="72019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600" b="1" dirty="0">
                <a:solidFill>
                  <a:srgbClr val="3D4D3B"/>
                </a:solidFill>
                <a:latin typeface="Amiko"/>
                <a:cs typeface="Amiko"/>
                <a:sym typeface="Amiko"/>
              </a:rPr>
              <a:t>Aman Raj</a:t>
            </a:r>
            <a:endParaRPr dirty="0"/>
          </a:p>
        </p:txBody>
      </p:sp>
      <p:sp>
        <p:nvSpPr>
          <p:cNvPr id="527" name="Google Shape;527;p29"/>
          <p:cNvSpPr txBox="1"/>
          <p:nvPr/>
        </p:nvSpPr>
        <p:spPr>
          <a:xfrm>
            <a:off x="13131770" y="4803599"/>
            <a:ext cx="3710852" cy="42011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dirty="0">
                <a:solidFill>
                  <a:srgbClr val="3D4D3B"/>
                </a:solidFill>
                <a:latin typeface="Amiko"/>
                <a:ea typeface="Amiko"/>
                <a:cs typeface="Amiko"/>
                <a:sym typeface="Amiko"/>
              </a:rPr>
              <a:t>.</a:t>
            </a:r>
            <a:endParaRPr dirty="0"/>
          </a:p>
        </p:txBody>
      </p:sp>
      <p:pic>
        <p:nvPicPr>
          <p:cNvPr id="528" name="Google Shape;528;p29"/>
          <p:cNvPicPr preferRelativeResize="0"/>
          <p:nvPr/>
        </p:nvPicPr>
        <p:blipFill>
          <a:blip r:embed="rId8"/>
          <a:srcRect t="14650" b="14650"/>
          <a:stretch/>
        </p:blipFill>
        <p:spPr>
          <a:xfrm>
            <a:off x="6280001" y="6019799"/>
            <a:ext cx="3313067" cy="35387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29" name="Google Shape;529;p29"/>
          <p:cNvSpPr txBox="1"/>
          <p:nvPr/>
        </p:nvSpPr>
        <p:spPr>
          <a:xfrm>
            <a:off x="9973264" y="7734771"/>
            <a:ext cx="3710852" cy="72019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600" b="1" dirty="0">
                <a:solidFill>
                  <a:srgbClr val="3D4D3B"/>
                </a:solidFill>
                <a:latin typeface="Amiko"/>
                <a:cs typeface="Amiko"/>
                <a:sym typeface="Amiko"/>
              </a:rPr>
              <a:t>Aditya Kumar</a:t>
            </a:r>
            <a:endParaRPr sz="1600" dirty="0"/>
          </a:p>
        </p:txBody>
      </p:sp>
      <p:sp>
        <p:nvSpPr>
          <p:cNvPr id="534" name="Google Shape;534;p29"/>
          <p:cNvSpPr txBox="1"/>
          <p:nvPr/>
        </p:nvSpPr>
        <p:spPr>
          <a:xfrm>
            <a:off x="1925353" y="1206353"/>
            <a:ext cx="5697300" cy="9849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6399" b="1" i="0" u="none" strike="noStrike" cap="none" dirty="0">
                <a:solidFill>
                  <a:srgbClr val="3D4D3B"/>
                </a:solidFill>
                <a:latin typeface="Amiko"/>
                <a:ea typeface="Amiko"/>
                <a:cs typeface="Amiko"/>
                <a:sym typeface="Amiko"/>
              </a:rPr>
              <a:t>OUR TEAM</a:t>
            </a:r>
            <a:endParaRPr b="1" dirty="0">
              <a:latin typeface="Amiko"/>
              <a:ea typeface="Amiko"/>
              <a:cs typeface="Amiko"/>
              <a:sym typeface="Amik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301"/>
        <p:cNvGrpSpPr/>
        <p:nvPr/>
      </p:nvGrpSpPr>
      <p:grpSpPr>
        <a:xfrm>
          <a:off x="0" y="0"/>
          <a:ext cx="0" cy="0"/>
          <a:chOff x="0" y="0"/>
          <a:chExt cx="0" cy="0"/>
        </a:xfrm>
      </p:grpSpPr>
      <p:grpSp>
        <p:nvGrpSpPr>
          <p:cNvPr id="302" name="Google Shape;302;p19"/>
          <p:cNvGrpSpPr/>
          <p:nvPr/>
        </p:nvGrpSpPr>
        <p:grpSpPr>
          <a:xfrm>
            <a:off x="365321" y="0"/>
            <a:ext cx="988857" cy="10287000"/>
            <a:chOff x="0" y="0"/>
            <a:chExt cx="1318476" cy="13716000"/>
          </a:xfrm>
        </p:grpSpPr>
        <p:cxnSp>
          <p:nvCxnSpPr>
            <p:cNvPr id="303" name="Google Shape;303;p19"/>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304" name="Google Shape;304;p19"/>
            <p:cNvGrpSpPr/>
            <p:nvPr/>
          </p:nvGrpSpPr>
          <p:grpSpPr>
            <a:xfrm>
              <a:off x="0" y="8958242"/>
              <a:ext cx="1318476" cy="4072805"/>
              <a:chOff x="0" y="-38100"/>
              <a:chExt cx="260440" cy="804505"/>
            </a:xfrm>
          </p:grpSpPr>
          <p:sp>
            <p:nvSpPr>
              <p:cNvPr id="305" name="Google Shape;305;p19"/>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306" name="Google Shape;306;p19"/>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7" name="Google Shape;307;p19"/>
            <p:cNvSpPr txBox="1"/>
            <p:nvPr/>
          </p:nvSpPr>
          <p:spPr>
            <a:xfrm rot="16200000">
              <a:off x="-1401443" y="10697131"/>
              <a:ext cx="4111835" cy="78790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dirty="0">
                  <a:solidFill>
                    <a:srgbClr val="3D4D3B"/>
                  </a:solidFill>
                  <a:latin typeface="Amiko SemiBold"/>
                  <a:ea typeface="Amiko SemiBold"/>
                  <a:cs typeface="Amiko SemiBold"/>
                  <a:sym typeface="Amiko SemiBold"/>
                </a:rPr>
                <a:t>28</a:t>
              </a:r>
              <a:r>
                <a:rPr lang="en-US" sz="3200" b="1" i="0" u="none" strike="noStrike" cap="none" dirty="0">
                  <a:solidFill>
                    <a:srgbClr val="3D4D3B"/>
                  </a:solidFill>
                  <a:latin typeface="Amiko SemiBold"/>
                  <a:ea typeface="Amiko SemiBold"/>
                  <a:cs typeface="Amiko SemiBold"/>
                  <a:sym typeface="Amiko SemiBold"/>
                </a:rPr>
                <a:t>.09.24</a:t>
              </a:r>
              <a:endParaRPr dirty="0"/>
            </a:p>
          </p:txBody>
        </p:sp>
      </p:grpSp>
      <p:sp>
        <p:nvSpPr>
          <p:cNvPr id="308" name="Google Shape;308;p19"/>
          <p:cNvSpPr/>
          <p:nvPr/>
        </p:nvSpPr>
        <p:spPr>
          <a:xfrm rot="1436796">
            <a:off x="3759652" y="-2010766"/>
            <a:ext cx="9376008" cy="7254686"/>
          </a:xfrm>
          <a:custGeom>
            <a:avLst/>
            <a:gdLst/>
            <a:ahLst/>
            <a:cxnLst/>
            <a:rect l="l" t="t" r="r" b="b"/>
            <a:pathLst>
              <a:path w="9376008" h="7254686" extrusionOk="0">
                <a:moveTo>
                  <a:pt x="0" y="0"/>
                </a:moveTo>
                <a:lnTo>
                  <a:pt x="9376008" y="0"/>
                </a:lnTo>
                <a:lnTo>
                  <a:pt x="9376008" y="7254686"/>
                </a:lnTo>
                <a:lnTo>
                  <a:pt x="0" y="7254686"/>
                </a:lnTo>
                <a:lnTo>
                  <a:pt x="0" y="0"/>
                </a:lnTo>
                <a:close/>
              </a:path>
            </a:pathLst>
          </a:custGeom>
          <a:blipFill rotWithShape="1">
            <a:blip r:embed="rId3">
              <a:alphaModFix amt="30000"/>
            </a:blip>
            <a:stretch>
              <a:fillRect/>
            </a:stretch>
          </a:blipFill>
          <a:ln>
            <a:noFill/>
          </a:ln>
        </p:spPr>
      </p:sp>
      <p:pic>
        <p:nvPicPr>
          <p:cNvPr id="309" name="Google Shape;309;p19"/>
          <p:cNvPicPr preferRelativeResize="0"/>
          <p:nvPr/>
        </p:nvPicPr>
        <p:blipFill>
          <a:blip r:embed="rId4"/>
          <a:srcRect t="21553" b="21553"/>
          <a:stretch/>
        </p:blipFill>
        <p:spPr>
          <a:xfrm>
            <a:off x="10366181" y="0"/>
            <a:ext cx="7921819" cy="10287000"/>
          </a:xfrm>
          <a:prstGeom prst="rect">
            <a:avLst/>
          </a:prstGeom>
          <a:noFill/>
          <a:ln>
            <a:noFill/>
          </a:ln>
        </p:spPr>
      </p:pic>
      <p:sp>
        <p:nvSpPr>
          <p:cNvPr id="310" name="Google Shape;310;p19"/>
          <p:cNvSpPr txBox="1"/>
          <p:nvPr/>
        </p:nvSpPr>
        <p:spPr>
          <a:xfrm>
            <a:off x="2229449" y="1220219"/>
            <a:ext cx="9678600" cy="9849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6399" b="1" i="0" u="none" strike="noStrike" cap="none" dirty="0">
                <a:solidFill>
                  <a:srgbClr val="3D4D3B"/>
                </a:solidFill>
                <a:latin typeface="Amiko"/>
                <a:ea typeface="Amiko"/>
                <a:cs typeface="Amiko"/>
                <a:sym typeface="Amiko"/>
              </a:rPr>
              <a:t>INTRODUCTION</a:t>
            </a:r>
            <a:endParaRPr b="1" dirty="0">
              <a:latin typeface="Amiko"/>
              <a:ea typeface="Amiko"/>
              <a:cs typeface="Amiko"/>
              <a:sym typeface="Amiko"/>
            </a:endParaRPr>
          </a:p>
        </p:txBody>
      </p:sp>
      <p:sp>
        <p:nvSpPr>
          <p:cNvPr id="311" name="Google Shape;311;p19"/>
          <p:cNvSpPr txBox="1"/>
          <p:nvPr/>
        </p:nvSpPr>
        <p:spPr>
          <a:xfrm>
            <a:off x="2317568" y="2328242"/>
            <a:ext cx="6711900" cy="7437421"/>
          </a:xfrm>
          <a:prstGeom prst="rect">
            <a:avLst/>
          </a:prstGeom>
          <a:noFill/>
          <a:ln>
            <a:noFill/>
          </a:ln>
        </p:spPr>
        <p:txBody>
          <a:bodyPr spcFirstLastPara="1" wrap="square" lIns="0" tIns="0" rIns="0" bIns="0" anchor="t" anchorCtr="0">
            <a:spAutoFit/>
          </a:bodyPr>
          <a:lstStyle/>
          <a:p>
            <a:pPr algn="ctr"/>
            <a:r>
              <a:rPr lang="en-US" sz="2400" dirty="0">
                <a:solidFill>
                  <a:schemeClr val="accent3">
                    <a:lumMod val="50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We believe that travel is not just a journey, but a transformative experience. Whether you’re seeking pristine beaches, bustling cityscapes, or serene mountain retreats, we’ve curated a selection of unforgettable destinations just for you.</a:t>
            </a:r>
          </a:p>
          <a:p>
            <a:pPr algn="ctr"/>
            <a:r>
              <a:rPr lang="en-US" sz="2400" dirty="0">
                <a:solidFill>
                  <a:schemeClr val="accent3">
                    <a:lumMod val="50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Explore unique cultures, savor delectable cuisines, and uncover hidden gems off the beaten path. Our expert guides and personalized itineraries ensure that every moment of your trip is filled with wonder and discovery.</a:t>
            </a:r>
          </a:p>
          <a:p>
            <a:pPr algn="ctr"/>
            <a:r>
              <a:rPr lang="en-US" sz="2400" dirty="0">
                <a:solidFill>
                  <a:schemeClr val="accent3">
                    <a:lumMod val="50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Join us as we embark on a journey of a lifetime—because the world is waiting for you! Start your adventure today!</a:t>
            </a:r>
          </a:p>
          <a:p>
            <a:pPr marL="0" marR="0" lvl="0" indent="0" algn="ctr" rtl="0">
              <a:lnSpc>
                <a:spcPct val="130000"/>
              </a:lnSpc>
              <a:spcBef>
                <a:spcPts val="0"/>
              </a:spcBef>
              <a:spcAft>
                <a:spcPts val="0"/>
              </a:spcAft>
              <a:buNone/>
            </a:pPr>
            <a:r>
              <a:rPr lang="en-US" sz="2100" i="0" u="none" strike="noStrike" cap="none" dirty="0">
                <a:solidFill>
                  <a:schemeClr val="accent3">
                    <a:lumMod val="50000"/>
                  </a:schemeClr>
                </a:solidFill>
                <a:latin typeface="Amiko"/>
                <a:ea typeface="Amiko"/>
                <a:cs typeface="Amiko"/>
                <a:sym typeface="Amiko"/>
              </a:rPr>
              <a:t>.</a:t>
            </a:r>
            <a:endParaRPr lang="en-US" dirty="0">
              <a:solidFill>
                <a:schemeClr val="accent3">
                  <a:lumMod val="50000"/>
                </a:schemeClr>
              </a:solidFill>
              <a:latin typeface="Amiko"/>
              <a:ea typeface="Amiko"/>
              <a:cs typeface="Amiko"/>
              <a:sym typeface="Amiko"/>
            </a:endParaRPr>
          </a:p>
        </p:txBody>
      </p:sp>
      <p:pic>
        <p:nvPicPr>
          <p:cNvPr id="3" name="Picture 2">
            <a:extLst>
              <a:ext uri="{FF2B5EF4-FFF2-40B4-BE49-F238E27FC236}">
                <a16:creationId xmlns:a16="http://schemas.microsoft.com/office/drawing/2014/main" id="{0CC7A8CF-AD9D-3BCC-329E-4CD5C9DC1C05}"/>
              </a:ext>
            </a:extLst>
          </p:cNvPr>
          <p:cNvPicPr>
            <a:picLocks noChangeAspect="1"/>
          </p:cNvPicPr>
          <p:nvPr/>
        </p:nvPicPr>
        <p:blipFill>
          <a:blip r:embed="rId5"/>
          <a:stretch>
            <a:fillRect/>
          </a:stretch>
        </p:blipFill>
        <p:spPr>
          <a:xfrm>
            <a:off x="12741268" y="302133"/>
            <a:ext cx="3171643" cy="1902986"/>
          </a:xfrm>
          <a:prstGeom prst="rect">
            <a:avLst/>
          </a:prstGeom>
          <a:ln>
            <a:noFill/>
          </a:ln>
          <a:effectLst>
            <a:outerShdw blurRad="44450" dist="27940" dir="5400000" algn="ctr">
              <a:srgbClr val="000000">
                <a:alpha val="32000"/>
              </a:srgbClr>
            </a:outerShdw>
            <a:softEdge rad="12700"/>
          </a:effectLst>
          <a:scene3d>
            <a:camera prst="orthographicFront">
              <a:rot lat="0" lon="0" rev="0"/>
            </a:camera>
            <a:lightRig rig="balanced" dir="t">
              <a:rot lat="0" lon="0" rev="8700000"/>
            </a:lightRig>
          </a:scene3d>
          <a:sp3d>
            <a:bevelT w="190500" h="38100"/>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339"/>
        <p:cNvGrpSpPr/>
        <p:nvPr/>
      </p:nvGrpSpPr>
      <p:grpSpPr>
        <a:xfrm>
          <a:off x="0" y="0"/>
          <a:ext cx="0" cy="0"/>
          <a:chOff x="0" y="0"/>
          <a:chExt cx="0" cy="0"/>
        </a:xfrm>
      </p:grpSpPr>
      <p:grpSp>
        <p:nvGrpSpPr>
          <p:cNvPr id="340" name="Google Shape;340;p21"/>
          <p:cNvGrpSpPr/>
          <p:nvPr/>
        </p:nvGrpSpPr>
        <p:grpSpPr>
          <a:xfrm>
            <a:off x="365321" y="0"/>
            <a:ext cx="988857" cy="10287000"/>
            <a:chOff x="0" y="0"/>
            <a:chExt cx="1318476" cy="13716000"/>
          </a:xfrm>
        </p:grpSpPr>
        <p:cxnSp>
          <p:nvCxnSpPr>
            <p:cNvPr id="341" name="Google Shape;341;p21"/>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342" name="Google Shape;342;p21"/>
            <p:cNvGrpSpPr/>
            <p:nvPr/>
          </p:nvGrpSpPr>
          <p:grpSpPr>
            <a:xfrm>
              <a:off x="0" y="8958242"/>
              <a:ext cx="1318476" cy="4072805"/>
              <a:chOff x="0" y="-38100"/>
              <a:chExt cx="260440" cy="804505"/>
            </a:xfrm>
          </p:grpSpPr>
          <p:sp>
            <p:nvSpPr>
              <p:cNvPr id="343" name="Google Shape;343;p21"/>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344" name="Google Shape;344;p21"/>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5" name="Google Shape;345;p21"/>
            <p:cNvSpPr txBox="1"/>
            <p:nvPr/>
          </p:nvSpPr>
          <p:spPr>
            <a:xfrm rot="16200000">
              <a:off x="-1401443" y="10697131"/>
              <a:ext cx="4111835" cy="78790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dirty="0">
                  <a:solidFill>
                    <a:srgbClr val="3D4D3B"/>
                  </a:solidFill>
                  <a:latin typeface="Amiko SemiBold"/>
                  <a:ea typeface="Amiko SemiBold"/>
                  <a:cs typeface="Amiko SemiBold"/>
                  <a:sym typeface="Amiko SemiBold"/>
                </a:rPr>
                <a:t>28</a:t>
              </a:r>
              <a:r>
                <a:rPr lang="en-US" sz="3200" b="1" i="0" u="none" strike="noStrike" cap="none" dirty="0">
                  <a:solidFill>
                    <a:srgbClr val="3D4D3B"/>
                  </a:solidFill>
                  <a:latin typeface="Amiko SemiBold"/>
                  <a:ea typeface="Amiko SemiBold"/>
                  <a:cs typeface="Amiko SemiBold"/>
                  <a:sym typeface="Amiko SemiBold"/>
                </a:rPr>
                <a:t>.09.24</a:t>
              </a:r>
              <a:endParaRPr dirty="0"/>
            </a:p>
          </p:txBody>
        </p:sp>
      </p:grpSp>
      <p:sp>
        <p:nvSpPr>
          <p:cNvPr id="346" name="Google Shape;346;p21"/>
          <p:cNvSpPr txBox="1"/>
          <p:nvPr/>
        </p:nvSpPr>
        <p:spPr>
          <a:xfrm>
            <a:off x="1943241" y="630988"/>
            <a:ext cx="9678600" cy="9849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6399" b="1" i="0" u="none" strike="noStrike" cap="none" dirty="0">
                <a:solidFill>
                  <a:srgbClr val="3D4D3B"/>
                </a:solidFill>
                <a:latin typeface="Amiko"/>
                <a:ea typeface="Amiko"/>
                <a:cs typeface="Amiko"/>
                <a:sym typeface="Amiko"/>
              </a:rPr>
              <a:t>MAIN OBJECTIVES</a:t>
            </a:r>
            <a:endParaRPr b="1" dirty="0">
              <a:latin typeface="Amiko"/>
              <a:ea typeface="Amiko"/>
              <a:cs typeface="Amiko"/>
              <a:sym typeface="Amiko"/>
            </a:endParaRPr>
          </a:p>
        </p:txBody>
      </p:sp>
      <p:pic>
        <p:nvPicPr>
          <p:cNvPr id="347" name="Google Shape;347;p21"/>
          <p:cNvPicPr preferRelativeResize="0"/>
          <p:nvPr/>
        </p:nvPicPr>
        <p:blipFill>
          <a:blip r:embed="rId3"/>
          <a:srcRect t="14932" b="14932"/>
          <a:stretch/>
        </p:blipFill>
        <p:spPr>
          <a:xfrm>
            <a:off x="2471803" y="3847859"/>
            <a:ext cx="4286528" cy="3006373"/>
          </a:xfrm>
          <a:prstGeom prst="rect">
            <a:avLst/>
          </a:prstGeom>
          <a:noFill/>
          <a:ln>
            <a:noFill/>
          </a:ln>
        </p:spPr>
      </p:pic>
      <p:sp>
        <p:nvSpPr>
          <p:cNvPr id="348" name="Google Shape;348;p21"/>
          <p:cNvSpPr/>
          <p:nvPr/>
        </p:nvSpPr>
        <p:spPr>
          <a:xfrm rot="10022328" flipH="1">
            <a:off x="10189593" y="-1234825"/>
            <a:ext cx="9447556" cy="5597677"/>
          </a:xfrm>
          <a:custGeom>
            <a:avLst/>
            <a:gdLst/>
            <a:ahLst/>
            <a:cxnLst/>
            <a:rect l="l" t="t" r="r" b="b"/>
            <a:pathLst>
              <a:path w="9447556" h="5597677" extrusionOk="0">
                <a:moveTo>
                  <a:pt x="0" y="5597677"/>
                </a:moveTo>
                <a:lnTo>
                  <a:pt x="9447555" y="5597677"/>
                </a:lnTo>
                <a:lnTo>
                  <a:pt x="9447555" y="0"/>
                </a:lnTo>
                <a:lnTo>
                  <a:pt x="0" y="0"/>
                </a:lnTo>
                <a:lnTo>
                  <a:pt x="0" y="5597677"/>
                </a:lnTo>
                <a:close/>
              </a:path>
            </a:pathLst>
          </a:custGeom>
          <a:blipFill rotWithShape="1">
            <a:blip r:embed="rId4">
              <a:alphaModFix amt="30000"/>
            </a:blip>
            <a:stretch>
              <a:fillRect/>
            </a:stretch>
          </a:blipFill>
          <a:ln>
            <a:noFill/>
          </a:ln>
        </p:spPr>
      </p:sp>
      <p:sp>
        <p:nvSpPr>
          <p:cNvPr id="349" name="Google Shape;349;p21"/>
          <p:cNvSpPr txBox="1"/>
          <p:nvPr/>
        </p:nvSpPr>
        <p:spPr>
          <a:xfrm>
            <a:off x="1732533" y="3399047"/>
            <a:ext cx="1478400" cy="1231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a:solidFill>
                  <a:srgbClr val="B7D6B3"/>
                </a:solidFill>
                <a:latin typeface="Amiko"/>
                <a:ea typeface="Amiko"/>
                <a:cs typeface="Amiko"/>
                <a:sym typeface="Amiko"/>
              </a:rPr>
              <a:t>01</a:t>
            </a:r>
            <a:endParaRPr b="1">
              <a:latin typeface="Amiko"/>
              <a:ea typeface="Amiko"/>
              <a:cs typeface="Amiko"/>
              <a:sym typeface="Amiko"/>
            </a:endParaRPr>
          </a:p>
        </p:txBody>
      </p:sp>
      <p:sp>
        <p:nvSpPr>
          <p:cNvPr id="350" name="Google Shape;350;p21"/>
          <p:cNvSpPr txBox="1"/>
          <p:nvPr/>
        </p:nvSpPr>
        <p:spPr>
          <a:xfrm>
            <a:off x="2471803" y="7397157"/>
            <a:ext cx="4286528" cy="48013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400" b="1" dirty="0">
                <a:solidFill>
                  <a:srgbClr val="3D4D3B"/>
                </a:solidFill>
                <a:latin typeface="Amiko"/>
                <a:ea typeface="Amiko"/>
                <a:cs typeface="Amiko"/>
                <a:sym typeface="Amiko"/>
              </a:rPr>
              <a:t>Seamless Booking Process</a:t>
            </a:r>
            <a:endParaRPr sz="1100" dirty="0">
              <a:latin typeface="Amiko"/>
              <a:ea typeface="Amiko"/>
              <a:cs typeface="Amiko"/>
              <a:sym typeface="Amiko"/>
            </a:endParaRPr>
          </a:p>
        </p:txBody>
      </p:sp>
      <p:sp>
        <p:nvSpPr>
          <p:cNvPr id="351" name="Google Shape;351;p21"/>
          <p:cNvSpPr txBox="1"/>
          <p:nvPr/>
        </p:nvSpPr>
        <p:spPr>
          <a:xfrm>
            <a:off x="2471803" y="8025807"/>
            <a:ext cx="3711000" cy="21005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i="0" u="none" strike="noStrike" cap="none" dirty="0">
                <a:solidFill>
                  <a:srgbClr val="3D4D3B"/>
                </a:solidFill>
                <a:latin typeface="Amiko"/>
                <a:ea typeface="Amiko"/>
                <a:cs typeface="Amiko"/>
                <a:sym typeface="Amiko"/>
              </a:rPr>
              <a:t>A straightforward booking system accommodations, and activities that minimizes steps and maximizes clarity</a:t>
            </a:r>
            <a:endParaRPr dirty="0">
              <a:latin typeface="Amiko"/>
              <a:ea typeface="Amiko"/>
              <a:cs typeface="Amiko"/>
              <a:sym typeface="Amiko"/>
            </a:endParaRPr>
          </a:p>
        </p:txBody>
      </p:sp>
      <p:pic>
        <p:nvPicPr>
          <p:cNvPr id="352" name="Google Shape;352;p21"/>
          <p:cNvPicPr preferRelativeResize="0"/>
          <p:nvPr/>
        </p:nvPicPr>
        <p:blipFill>
          <a:blip r:embed="rId5"/>
          <a:srcRect t="11491" b="11491"/>
          <a:stretch/>
        </p:blipFill>
        <p:spPr>
          <a:xfrm>
            <a:off x="7828494" y="3847859"/>
            <a:ext cx="4286528" cy="3006373"/>
          </a:xfrm>
          <a:prstGeom prst="rect">
            <a:avLst/>
          </a:prstGeom>
          <a:noFill/>
          <a:ln>
            <a:noFill/>
          </a:ln>
        </p:spPr>
      </p:pic>
      <p:sp>
        <p:nvSpPr>
          <p:cNvPr id="353" name="Google Shape;353;p21"/>
          <p:cNvSpPr txBox="1"/>
          <p:nvPr/>
        </p:nvSpPr>
        <p:spPr>
          <a:xfrm>
            <a:off x="7089224" y="3399047"/>
            <a:ext cx="1478400" cy="1231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a:solidFill>
                  <a:srgbClr val="B7D6B3"/>
                </a:solidFill>
                <a:latin typeface="Amiko"/>
                <a:ea typeface="Amiko"/>
                <a:cs typeface="Amiko"/>
                <a:sym typeface="Amiko"/>
              </a:rPr>
              <a:t>02</a:t>
            </a:r>
            <a:endParaRPr b="1">
              <a:latin typeface="Amiko"/>
              <a:ea typeface="Amiko"/>
              <a:cs typeface="Amiko"/>
              <a:sym typeface="Amiko"/>
            </a:endParaRPr>
          </a:p>
        </p:txBody>
      </p:sp>
      <p:sp>
        <p:nvSpPr>
          <p:cNvPr id="354" name="Google Shape;354;p21"/>
          <p:cNvSpPr txBox="1"/>
          <p:nvPr/>
        </p:nvSpPr>
        <p:spPr>
          <a:xfrm>
            <a:off x="7828494" y="7397157"/>
            <a:ext cx="3711000" cy="28007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endParaRPr dirty="0">
              <a:latin typeface="Amiko"/>
              <a:ea typeface="Amiko"/>
              <a:cs typeface="Amiko"/>
              <a:sym typeface="Amiko"/>
            </a:endParaRPr>
          </a:p>
        </p:txBody>
      </p:sp>
      <p:sp>
        <p:nvSpPr>
          <p:cNvPr id="355" name="Google Shape;355;p21"/>
          <p:cNvSpPr txBox="1"/>
          <p:nvPr/>
        </p:nvSpPr>
        <p:spPr>
          <a:xfrm>
            <a:off x="7828494" y="8025807"/>
            <a:ext cx="3711000" cy="21005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i="0" u="none" strike="noStrike" cap="none" dirty="0">
                <a:solidFill>
                  <a:srgbClr val="3D4D3B"/>
                </a:solidFill>
                <a:latin typeface="Amiko"/>
                <a:ea typeface="Amiko"/>
                <a:cs typeface="Amiko"/>
                <a:sym typeface="Amiko"/>
              </a:rPr>
              <a:t>Enables you to make out one step e-ticketing. You can book and manage your ticket online, anytime &amp; anywhere</a:t>
            </a:r>
            <a:endParaRPr dirty="0">
              <a:latin typeface="Amiko"/>
              <a:ea typeface="Amiko"/>
              <a:cs typeface="Amiko"/>
              <a:sym typeface="Amiko"/>
            </a:endParaRPr>
          </a:p>
        </p:txBody>
      </p:sp>
      <p:pic>
        <p:nvPicPr>
          <p:cNvPr id="356" name="Google Shape;356;p21"/>
          <p:cNvPicPr preferRelativeResize="0"/>
          <p:nvPr/>
        </p:nvPicPr>
        <p:blipFill>
          <a:blip r:embed="rId6"/>
          <a:srcRect l="2559" r="2559"/>
          <a:stretch/>
        </p:blipFill>
        <p:spPr>
          <a:xfrm>
            <a:off x="13413220" y="4023707"/>
            <a:ext cx="4286528" cy="3006373"/>
          </a:xfrm>
          <a:prstGeom prst="rect">
            <a:avLst/>
          </a:prstGeom>
          <a:noFill/>
          <a:ln>
            <a:noFill/>
          </a:ln>
        </p:spPr>
      </p:pic>
      <p:sp>
        <p:nvSpPr>
          <p:cNvPr id="357" name="Google Shape;357;p21"/>
          <p:cNvSpPr txBox="1"/>
          <p:nvPr/>
        </p:nvSpPr>
        <p:spPr>
          <a:xfrm>
            <a:off x="12448397" y="3399047"/>
            <a:ext cx="1478400" cy="1231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a:solidFill>
                  <a:srgbClr val="B7D6B3"/>
                </a:solidFill>
                <a:latin typeface="Amiko"/>
                <a:ea typeface="Amiko"/>
                <a:cs typeface="Amiko"/>
                <a:sym typeface="Amiko"/>
              </a:rPr>
              <a:t>03</a:t>
            </a:r>
            <a:endParaRPr b="1">
              <a:latin typeface="Amiko"/>
              <a:ea typeface="Amiko"/>
              <a:cs typeface="Amiko"/>
              <a:sym typeface="Amiko"/>
            </a:endParaRPr>
          </a:p>
        </p:txBody>
      </p:sp>
      <p:sp>
        <p:nvSpPr>
          <p:cNvPr id="358" name="Google Shape;358;p21"/>
          <p:cNvSpPr txBox="1"/>
          <p:nvPr/>
        </p:nvSpPr>
        <p:spPr>
          <a:xfrm>
            <a:off x="12614032" y="7373711"/>
            <a:ext cx="5698347" cy="56015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i="0" u="none" strike="noStrike" cap="none" dirty="0">
                <a:solidFill>
                  <a:srgbClr val="3D4D3B"/>
                </a:solidFill>
                <a:latin typeface="Amiko"/>
                <a:ea typeface="Amiko"/>
                <a:cs typeface="Amiko"/>
                <a:sym typeface="Amiko"/>
              </a:rPr>
              <a:t>Personalized Recommendations</a:t>
            </a:r>
            <a:endParaRPr sz="1200" dirty="0">
              <a:latin typeface="Amiko"/>
              <a:ea typeface="Amiko"/>
              <a:cs typeface="Amiko"/>
              <a:sym typeface="Amiko"/>
            </a:endParaRPr>
          </a:p>
        </p:txBody>
      </p:sp>
      <p:sp>
        <p:nvSpPr>
          <p:cNvPr id="359" name="Google Shape;359;p21"/>
          <p:cNvSpPr txBox="1"/>
          <p:nvPr/>
        </p:nvSpPr>
        <p:spPr>
          <a:xfrm>
            <a:off x="13185185" y="8025807"/>
            <a:ext cx="3977400" cy="168046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dirty="0">
                <a:solidFill>
                  <a:srgbClr val="3D4D3B"/>
                </a:solidFill>
                <a:latin typeface="Amiko"/>
                <a:ea typeface="Amiko"/>
                <a:cs typeface="Amiko"/>
                <a:sym typeface="Amiko"/>
              </a:rPr>
              <a:t>P</a:t>
            </a:r>
            <a:r>
              <a:rPr lang="en-US" sz="2100" i="0" u="none" strike="noStrike" cap="none" dirty="0">
                <a:solidFill>
                  <a:srgbClr val="3D4D3B"/>
                </a:solidFill>
                <a:latin typeface="Amiko"/>
                <a:ea typeface="Amiko"/>
                <a:cs typeface="Amiko"/>
                <a:sym typeface="Amiko"/>
              </a:rPr>
              <a:t>ersonalized travel suggestions based on user preference, search history, and popular trends..</a:t>
            </a:r>
            <a:endParaRPr dirty="0">
              <a:latin typeface="Amiko"/>
              <a:ea typeface="Amiko"/>
              <a:cs typeface="Amiko"/>
              <a:sym typeface="Amiko"/>
            </a:endParaRPr>
          </a:p>
        </p:txBody>
      </p:sp>
      <p:cxnSp>
        <p:nvCxnSpPr>
          <p:cNvPr id="2" name="Google Shape;382;p23">
            <a:extLst>
              <a:ext uri="{FF2B5EF4-FFF2-40B4-BE49-F238E27FC236}">
                <a16:creationId xmlns:a16="http://schemas.microsoft.com/office/drawing/2014/main" id="{DB90BFF8-449E-8D86-DF81-F293519FD9DE}"/>
              </a:ext>
            </a:extLst>
          </p:cNvPr>
          <p:cNvCxnSpPr/>
          <p:nvPr/>
        </p:nvCxnSpPr>
        <p:spPr>
          <a:xfrm>
            <a:off x="856177" y="2350328"/>
            <a:ext cx="17886192" cy="0"/>
          </a:xfrm>
          <a:prstGeom prst="straightConnector1">
            <a:avLst/>
          </a:prstGeom>
          <a:noFill/>
          <a:ln w="76200" cap="flat" cmpd="sng">
            <a:solidFill>
              <a:srgbClr val="3D4D3B"/>
            </a:solidFill>
            <a:prstDash val="solid"/>
            <a:round/>
            <a:headEnd type="none" w="sm" len="sm"/>
            <a:tailEnd type="none" w="sm" len="sm"/>
          </a:ln>
        </p:spPr>
      </p:cxnSp>
      <p:sp>
        <p:nvSpPr>
          <p:cNvPr id="4" name="Google Shape;358;p21">
            <a:extLst>
              <a:ext uri="{FF2B5EF4-FFF2-40B4-BE49-F238E27FC236}">
                <a16:creationId xmlns:a16="http://schemas.microsoft.com/office/drawing/2014/main" id="{6E8C088B-D6D4-EA6E-E73C-AA3DC9EB7764}"/>
              </a:ext>
            </a:extLst>
          </p:cNvPr>
          <p:cNvSpPr txBox="1"/>
          <p:nvPr/>
        </p:nvSpPr>
        <p:spPr>
          <a:xfrm>
            <a:off x="8202759" y="7382775"/>
            <a:ext cx="5698347" cy="56015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dirty="0">
                <a:solidFill>
                  <a:srgbClr val="3D4D3B"/>
                </a:solidFill>
                <a:latin typeface="Amiko"/>
                <a:ea typeface="Amiko"/>
                <a:cs typeface="Amiko"/>
                <a:sym typeface="Amiko"/>
              </a:rPr>
              <a:t>Easy E-Ticketing</a:t>
            </a:r>
            <a:endParaRPr sz="1200" dirty="0">
              <a:latin typeface="Amiko"/>
              <a:ea typeface="Amiko"/>
              <a:cs typeface="Amiko"/>
              <a:sym typeface="Amik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54"/>
                                        </p:tgtEl>
                                        <p:attrNameLst>
                                          <p:attrName>style.visibility</p:attrName>
                                        </p:attrNameLst>
                                      </p:cBhvr>
                                      <p:to>
                                        <p:strVal val="visible"/>
                                      </p:to>
                                    </p:set>
                                    <p:animEffect transition="in" filter="fade">
                                      <p:cBhvr>
                                        <p:cTn id="7" dur="5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375"/>
        <p:cNvGrpSpPr/>
        <p:nvPr/>
      </p:nvGrpSpPr>
      <p:grpSpPr>
        <a:xfrm>
          <a:off x="0" y="0"/>
          <a:ext cx="0" cy="0"/>
          <a:chOff x="0" y="0"/>
          <a:chExt cx="0" cy="0"/>
        </a:xfrm>
      </p:grpSpPr>
      <p:grpSp>
        <p:nvGrpSpPr>
          <p:cNvPr id="376" name="Google Shape;376;p23"/>
          <p:cNvGrpSpPr/>
          <p:nvPr/>
        </p:nvGrpSpPr>
        <p:grpSpPr>
          <a:xfrm>
            <a:off x="365321" y="0"/>
            <a:ext cx="988857" cy="10287000"/>
            <a:chOff x="0" y="0"/>
            <a:chExt cx="1318476" cy="13716000"/>
          </a:xfrm>
        </p:grpSpPr>
        <p:cxnSp>
          <p:nvCxnSpPr>
            <p:cNvPr id="377" name="Google Shape;377;p23"/>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378" name="Google Shape;378;p23"/>
            <p:cNvGrpSpPr/>
            <p:nvPr/>
          </p:nvGrpSpPr>
          <p:grpSpPr>
            <a:xfrm>
              <a:off x="0" y="8958242"/>
              <a:ext cx="1318476" cy="4072805"/>
              <a:chOff x="0" y="-38100"/>
              <a:chExt cx="260440" cy="804505"/>
            </a:xfrm>
          </p:grpSpPr>
          <p:sp>
            <p:nvSpPr>
              <p:cNvPr id="379" name="Google Shape;379;p23"/>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380" name="Google Shape;380;p23"/>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1" name="Google Shape;381;p23"/>
            <p:cNvSpPr txBox="1"/>
            <p:nvPr/>
          </p:nvSpPr>
          <p:spPr>
            <a:xfrm rot="16200000">
              <a:off x="-1401443" y="10697131"/>
              <a:ext cx="4111835" cy="78790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dirty="0">
                  <a:solidFill>
                    <a:srgbClr val="3D4D3B"/>
                  </a:solidFill>
                  <a:latin typeface="Amiko SemiBold"/>
                  <a:ea typeface="Amiko SemiBold"/>
                  <a:cs typeface="Amiko SemiBold"/>
                  <a:sym typeface="Amiko SemiBold"/>
                </a:rPr>
                <a:t>28</a:t>
              </a:r>
              <a:r>
                <a:rPr lang="en-US" sz="3200" b="1" i="0" u="none" strike="noStrike" cap="none" dirty="0">
                  <a:solidFill>
                    <a:srgbClr val="3D4D3B"/>
                  </a:solidFill>
                  <a:latin typeface="Amiko SemiBold"/>
                  <a:ea typeface="Amiko SemiBold"/>
                  <a:cs typeface="Amiko SemiBold"/>
                  <a:sym typeface="Amiko SemiBold"/>
                </a:rPr>
                <a:t>.09.24</a:t>
              </a:r>
              <a:endParaRPr dirty="0"/>
            </a:p>
          </p:txBody>
        </p:sp>
      </p:grpSp>
      <p:cxnSp>
        <p:nvCxnSpPr>
          <p:cNvPr id="382" name="Google Shape;382;p23"/>
          <p:cNvCxnSpPr>
            <a:cxnSpLocks/>
          </p:cNvCxnSpPr>
          <p:nvPr/>
        </p:nvCxnSpPr>
        <p:spPr>
          <a:xfrm>
            <a:off x="856177" y="1664528"/>
            <a:ext cx="17431823" cy="0"/>
          </a:xfrm>
          <a:prstGeom prst="straightConnector1">
            <a:avLst/>
          </a:prstGeom>
          <a:noFill/>
          <a:ln w="76200" cap="flat" cmpd="sng">
            <a:solidFill>
              <a:srgbClr val="3D4D3B"/>
            </a:solidFill>
            <a:prstDash val="solid"/>
            <a:round/>
            <a:headEnd type="none" w="sm" len="sm"/>
            <a:tailEnd type="none" w="sm" len="sm"/>
          </a:ln>
        </p:spPr>
      </p:cxnSp>
      <p:sp>
        <p:nvSpPr>
          <p:cNvPr id="393" name="Google Shape;393;p23"/>
          <p:cNvSpPr/>
          <p:nvPr/>
        </p:nvSpPr>
        <p:spPr>
          <a:xfrm>
            <a:off x="9246525" y="6109836"/>
            <a:ext cx="9947237" cy="5893738"/>
          </a:xfrm>
          <a:custGeom>
            <a:avLst/>
            <a:gdLst/>
            <a:ahLst/>
            <a:cxnLst/>
            <a:rect l="l" t="t" r="r" b="b"/>
            <a:pathLst>
              <a:path w="9947237" h="5893738" extrusionOk="0">
                <a:moveTo>
                  <a:pt x="0" y="0"/>
                </a:moveTo>
                <a:lnTo>
                  <a:pt x="9947237" y="0"/>
                </a:lnTo>
                <a:lnTo>
                  <a:pt x="9947237" y="5893738"/>
                </a:lnTo>
                <a:lnTo>
                  <a:pt x="0" y="5893738"/>
                </a:lnTo>
                <a:lnTo>
                  <a:pt x="0" y="0"/>
                </a:lnTo>
                <a:close/>
              </a:path>
            </a:pathLst>
          </a:custGeom>
          <a:blipFill rotWithShape="1">
            <a:blip r:embed="rId3">
              <a:alphaModFix amt="30000"/>
            </a:blip>
            <a:stretch>
              <a:fillRect/>
            </a:stretch>
          </a:blipFill>
          <a:ln>
            <a:noFill/>
          </a:ln>
        </p:spPr>
      </p:sp>
      <p:sp>
        <p:nvSpPr>
          <p:cNvPr id="400" name="Google Shape;400;p23"/>
          <p:cNvSpPr txBox="1"/>
          <p:nvPr/>
        </p:nvSpPr>
        <p:spPr>
          <a:xfrm>
            <a:off x="2445416" y="401280"/>
            <a:ext cx="5697300" cy="1181734"/>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6399" b="1" dirty="0">
                <a:solidFill>
                  <a:srgbClr val="3D4D3B"/>
                </a:solidFill>
                <a:latin typeface="Amiko"/>
                <a:ea typeface="Amiko"/>
                <a:cs typeface="Amiko"/>
                <a:sym typeface="Amiko"/>
              </a:rPr>
              <a:t>Web Pages </a:t>
            </a:r>
            <a:endParaRPr b="1" dirty="0">
              <a:latin typeface="Amiko"/>
              <a:ea typeface="Amiko"/>
              <a:cs typeface="Amiko"/>
              <a:sym typeface="Amiko"/>
            </a:endParaRPr>
          </a:p>
        </p:txBody>
      </p:sp>
      <p:pic>
        <p:nvPicPr>
          <p:cNvPr id="5" name="Picture 4">
            <a:extLst>
              <a:ext uri="{FF2B5EF4-FFF2-40B4-BE49-F238E27FC236}">
                <a16:creationId xmlns:a16="http://schemas.microsoft.com/office/drawing/2014/main" id="{88F23202-C821-B2A8-40C5-2FEBACF4CA44}"/>
              </a:ext>
            </a:extLst>
          </p:cNvPr>
          <p:cNvPicPr>
            <a:picLocks noChangeAspect="1"/>
          </p:cNvPicPr>
          <p:nvPr/>
        </p:nvPicPr>
        <p:blipFill>
          <a:blip r:embed="rId4"/>
          <a:stretch>
            <a:fillRect/>
          </a:stretch>
        </p:blipFill>
        <p:spPr>
          <a:xfrm>
            <a:off x="9425191" y="6331724"/>
            <a:ext cx="7508631" cy="34415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B5F08E0-6005-17A6-4331-548FF8F964BA}"/>
              </a:ext>
            </a:extLst>
          </p:cNvPr>
          <p:cNvPicPr>
            <a:picLocks noChangeAspect="1"/>
          </p:cNvPicPr>
          <p:nvPr/>
        </p:nvPicPr>
        <p:blipFill>
          <a:blip r:embed="rId5"/>
          <a:stretch>
            <a:fillRect/>
          </a:stretch>
        </p:blipFill>
        <p:spPr>
          <a:xfrm>
            <a:off x="1734378" y="6428667"/>
            <a:ext cx="6408338" cy="34039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9A22BEC0-A9EE-48E8-879B-23087C74C288}"/>
              </a:ext>
            </a:extLst>
          </p:cNvPr>
          <p:cNvPicPr>
            <a:picLocks noChangeAspect="1"/>
          </p:cNvPicPr>
          <p:nvPr/>
        </p:nvPicPr>
        <p:blipFill>
          <a:blip r:embed="rId6"/>
          <a:stretch>
            <a:fillRect/>
          </a:stretch>
        </p:blipFill>
        <p:spPr>
          <a:xfrm>
            <a:off x="9425191" y="2012082"/>
            <a:ext cx="7508631" cy="35684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B3D58D3F-BB37-F7ED-9E9C-D2A536890546}"/>
              </a:ext>
            </a:extLst>
          </p:cNvPr>
          <p:cNvPicPr>
            <a:picLocks noChangeAspect="1"/>
          </p:cNvPicPr>
          <p:nvPr/>
        </p:nvPicPr>
        <p:blipFill>
          <a:blip r:embed="rId7"/>
          <a:stretch>
            <a:fillRect/>
          </a:stretch>
        </p:blipFill>
        <p:spPr>
          <a:xfrm>
            <a:off x="1354178" y="2012082"/>
            <a:ext cx="6752848" cy="34039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11199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404"/>
        <p:cNvGrpSpPr/>
        <p:nvPr/>
      </p:nvGrpSpPr>
      <p:grpSpPr>
        <a:xfrm>
          <a:off x="0" y="0"/>
          <a:ext cx="0" cy="0"/>
          <a:chOff x="0" y="0"/>
          <a:chExt cx="0" cy="0"/>
        </a:xfrm>
      </p:grpSpPr>
      <p:grpSp>
        <p:nvGrpSpPr>
          <p:cNvPr id="405" name="Google Shape;405;p24"/>
          <p:cNvGrpSpPr/>
          <p:nvPr/>
        </p:nvGrpSpPr>
        <p:grpSpPr>
          <a:xfrm>
            <a:off x="3227723" y="2955648"/>
            <a:ext cx="15060277" cy="6827455"/>
            <a:chOff x="0" y="-19050"/>
            <a:chExt cx="3966493" cy="1798178"/>
          </a:xfrm>
        </p:grpSpPr>
        <p:sp>
          <p:nvSpPr>
            <p:cNvPr id="406" name="Google Shape;406;p24"/>
            <p:cNvSpPr/>
            <p:nvPr/>
          </p:nvSpPr>
          <p:spPr>
            <a:xfrm>
              <a:off x="0" y="0"/>
              <a:ext cx="3966493" cy="1779128"/>
            </a:xfrm>
            <a:custGeom>
              <a:avLst/>
              <a:gdLst/>
              <a:ahLst/>
              <a:cxnLst/>
              <a:rect l="l" t="t" r="r" b="b"/>
              <a:pathLst>
                <a:path w="3966493" h="1779128" extrusionOk="0">
                  <a:moveTo>
                    <a:pt x="0" y="0"/>
                  </a:moveTo>
                  <a:lnTo>
                    <a:pt x="3966493" y="0"/>
                  </a:lnTo>
                  <a:lnTo>
                    <a:pt x="3966493" y="1779128"/>
                  </a:lnTo>
                  <a:lnTo>
                    <a:pt x="0" y="1779128"/>
                  </a:lnTo>
                  <a:close/>
                </a:path>
              </a:pathLst>
            </a:custGeom>
            <a:solidFill>
              <a:srgbClr val="B7D6B3"/>
            </a:solidFill>
            <a:ln>
              <a:noFill/>
            </a:ln>
          </p:spPr>
        </p:sp>
        <p:sp>
          <p:nvSpPr>
            <p:cNvPr id="407" name="Google Shape;407;p24"/>
            <p:cNvSpPr txBox="1"/>
            <p:nvPr/>
          </p:nvSpPr>
          <p:spPr>
            <a:xfrm>
              <a:off x="0" y="-19050"/>
              <a:ext cx="3966493" cy="1798178"/>
            </a:xfrm>
            <a:prstGeom prst="rect">
              <a:avLst/>
            </a:prstGeom>
            <a:noFill/>
            <a:ln>
              <a:noFill/>
            </a:ln>
          </p:spPr>
          <p:txBody>
            <a:bodyPr spcFirstLastPara="1" wrap="square" lIns="50800" tIns="50800" rIns="50800" bIns="50800" anchor="ctr" anchorCtr="0">
              <a:noAutofit/>
            </a:bodyPr>
            <a:lstStyle/>
            <a:p>
              <a:pPr marL="0" marR="0" lvl="0" indent="0" algn="ctr" rtl="0">
                <a:lnSpc>
                  <a:spcPct val="151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9" name="Google Shape;409;p24"/>
          <p:cNvGrpSpPr/>
          <p:nvPr/>
        </p:nvGrpSpPr>
        <p:grpSpPr>
          <a:xfrm>
            <a:off x="365321" y="0"/>
            <a:ext cx="988857" cy="10287000"/>
            <a:chOff x="0" y="0"/>
            <a:chExt cx="1318476" cy="13716000"/>
          </a:xfrm>
        </p:grpSpPr>
        <p:cxnSp>
          <p:nvCxnSpPr>
            <p:cNvPr id="410" name="Google Shape;410;p24"/>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411" name="Google Shape;411;p24"/>
            <p:cNvGrpSpPr/>
            <p:nvPr/>
          </p:nvGrpSpPr>
          <p:grpSpPr>
            <a:xfrm>
              <a:off x="0" y="8958242"/>
              <a:ext cx="1318476" cy="4072805"/>
              <a:chOff x="0" y="-38100"/>
              <a:chExt cx="260440" cy="804505"/>
            </a:xfrm>
          </p:grpSpPr>
          <p:sp>
            <p:nvSpPr>
              <p:cNvPr id="412" name="Google Shape;412;p24"/>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413" name="Google Shape;413;p24"/>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4" name="Google Shape;414;p24"/>
            <p:cNvSpPr txBox="1"/>
            <p:nvPr/>
          </p:nvSpPr>
          <p:spPr>
            <a:xfrm rot="16200000">
              <a:off x="-1401443" y="10697131"/>
              <a:ext cx="4111835" cy="78790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dirty="0">
                  <a:solidFill>
                    <a:srgbClr val="3D4D3B"/>
                  </a:solidFill>
                  <a:latin typeface="Amiko SemiBold"/>
                  <a:ea typeface="Amiko SemiBold"/>
                  <a:cs typeface="Amiko SemiBold"/>
                  <a:sym typeface="Amiko SemiBold"/>
                </a:rPr>
                <a:t>28</a:t>
              </a:r>
              <a:r>
                <a:rPr lang="en-US" sz="3200" b="1" i="0" u="none" strike="noStrike" cap="none" dirty="0">
                  <a:solidFill>
                    <a:srgbClr val="3D4D3B"/>
                  </a:solidFill>
                  <a:latin typeface="Amiko SemiBold"/>
                  <a:ea typeface="Amiko SemiBold"/>
                  <a:cs typeface="Amiko SemiBold"/>
                  <a:sym typeface="Amiko SemiBold"/>
                </a:rPr>
                <a:t>.09.24</a:t>
              </a:r>
              <a:endParaRPr dirty="0"/>
            </a:p>
          </p:txBody>
        </p:sp>
      </p:grpSp>
      <p:sp>
        <p:nvSpPr>
          <p:cNvPr id="415" name="Google Shape;415;p24"/>
          <p:cNvSpPr txBox="1"/>
          <p:nvPr/>
        </p:nvSpPr>
        <p:spPr>
          <a:xfrm>
            <a:off x="1972464" y="648027"/>
            <a:ext cx="7393058" cy="1181734"/>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6399" b="1" i="0" u="none" strike="noStrike" cap="none" dirty="0">
                <a:solidFill>
                  <a:srgbClr val="3D4D3B"/>
                </a:solidFill>
                <a:latin typeface="Amiko"/>
                <a:ea typeface="Amiko"/>
                <a:cs typeface="Amiko"/>
                <a:sym typeface="Amiko"/>
              </a:rPr>
              <a:t>KEY FEATURES</a:t>
            </a:r>
            <a:endParaRPr b="1" dirty="0">
              <a:latin typeface="Amiko"/>
              <a:ea typeface="Amiko"/>
              <a:cs typeface="Amiko"/>
              <a:sym typeface="Amiko"/>
            </a:endParaRPr>
          </a:p>
        </p:txBody>
      </p:sp>
      <p:sp>
        <p:nvSpPr>
          <p:cNvPr id="416" name="Google Shape;416;p24"/>
          <p:cNvSpPr txBox="1"/>
          <p:nvPr/>
        </p:nvSpPr>
        <p:spPr>
          <a:xfrm>
            <a:off x="7887047" y="3646253"/>
            <a:ext cx="1478475" cy="1231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a:solidFill>
                  <a:srgbClr val="F9FFF9"/>
                </a:solidFill>
                <a:latin typeface="Amiko"/>
                <a:ea typeface="Amiko"/>
                <a:cs typeface="Amiko"/>
                <a:sym typeface="Amiko"/>
              </a:rPr>
              <a:t>01</a:t>
            </a:r>
            <a:endParaRPr b="1">
              <a:latin typeface="Amiko"/>
              <a:ea typeface="Amiko"/>
              <a:cs typeface="Amiko"/>
              <a:sym typeface="Amiko"/>
            </a:endParaRPr>
          </a:p>
        </p:txBody>
      </p:sp>
      <p:sp>
        <p:nvSpPr>
          <p:cNvPr id="417" name="Google Shape;417;p24"/>
          <p:cNvSpPr txBox="1"/>
          <p:nvPr/>
        </p:nvSpPr>
        <p:spPr>
          <a:xfrm>
            <a:off x="9118059" y="4027217"/>
            <a:ext cx="4358163" cy="104028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dirty="0">
                <a:solidFill>
                  <a:srgbClr val="3D4D3B"/>
                </a:solidFill>
                <a:latin typeface="Amiko"/>
                <a:ea typeface="Amiko"/>
                <a:cs typeface="Amiko"/>
                <a:sym typeface="Amiko"/>
              </a:rPr>
              <a:t>Travel &amp; Tourism </a:t>
            </a:r>
            <a:r>
              <a:rPr lang="en-US" sz="2400" b="1" dirty="0">
                <a:solidFill>
                  <a:srgbClr val="3D4D3B"/>
                </a:solidFill>
                <a:latin typeface="Amiko"/>
                <a:ea typeface="Amiko"/>
                <a:cs typeface="Amiko"/>
                <a:sym typeface="Amiko"/>
              </a:rPr>
              <a:t>Management</a:t>
            </a:r>
            <a:endParaRPr sz="1200" b="1" dirty="0">
              <a:latin typeface="Amiko"/>
              <a:ea typeface="Amiko"/>
              <a:cs typeface="Amiko"/>
              <a:sym typeface="Amiko"/>
            </a:endParaRPr>
          </a:p>
        </p:txBody>
      </p:sp>
      <p:sp>
        <p:nvSpPr>
          <p:cNvPr id="419" name="Google Shape;419;p24"/>
          <p:cNvSpPr txBox="1"/>
          <p:nvPr/>
        </p:nvSpPr>
        <p:spPr>
          <a:xfrm>
            <a:off x="13108848" y="3646253"/>
            <a:ext cx="1478475" cy="1231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a:solidFill>
                  <a:srgbClr val="F9FFF9"/>
                </a:solidFill>
                <a:latin typeface="Amiko"/>
                <a:ea typeface="Amiko"/>
                <a:cs typeface="Amiko"/>
                <a:sym typeface="Amiko"/>
              </a:rPr>
              <a:t>02</a:t>
            </a:r>
            <a:endParaRPr b="1">
              <a:latin typeface="Amiko"/>
              <a:ea typeface="Amiko"/>
              <a:cs typeface="Amiko"/>
              <a:sym typeface="Amiko"/>
            </a:endParaRPr>
          </a:p>
        </p:txBody>
      </p:sp>
      <p:sp>
        <p:nvSpPr>
          <p:cNvPr id="420" name="Google Shape;420;p24"/>
          <p:cNvSpPr txBox="1"/>
          <p:nvPr/>
        </p:nvSpPr>
        <p:spPr>
          <a:xfrm>
            <a:off x="13848118" y="4227278"/>
            <a:ext cx="4043642" cy="640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dirty="0">
                <a:solidFill>
                  <a:srgbClr val="3D4D3B"/>
                </a:solidFill>
                <a:latin typeface="Amiko"/>
                <a:ea typeface="Amiko"/>
                <a:cs typeface="Amiko"/>
                <a:sym typeface="Amiko"/>
              </a:rPr>
              <a:t>     Fast Processing</a:t>
            </a:r>
            <a:endParaRPr b="1" dirty="0">
              <a:latin typeface="Amiko"/>
              <a:ea typeface="Amiko"/>
              <a:cs typeface="Amiko"/>
              <a:sym typeface="Amiko"/>
            </a:endParaRPr>
          </a:p>
        </p:txBody>
      </p:sp>
      <p:sp>
        <p:nvSpPr>
          <p:cNvPr id="421" name="Google Shape;421;p24"/>
          <p:cNvSpPr txBox="1"/>
          <p:nvPr/>
        </p:nvSpPr>
        <p:spPr>
          <a:xfrm>
            <a:off x="13848118" y="4851166"/>
            <a:ext cx="3711000" cy="126034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i="0" u="none" strike="noStrike" cap="none" dirty="0">
                <a:solidFill>
                  <a:srgbClr val="3D4D3B"/>
                </a:solidFill>
                <a:latin typeface="Amiko"/>
                <a:ea typeface="Amiko"/>
                <a:cs typeface="Amiko"/>
                <a:sym typeface="Amiko"/>
              </a:rPr>
              <a:t>Fast processing and immediate results with high security.</a:t>
            </a:r>
            <a:endParaRPr dirty="0">
              <a:latin typeface="Amiko"/>
              <a:ea typeface="Amiko"/>
              <a:cs typeface="Amiko"/>
              <a:sym typeface="Amiko"/>
            </a:endParaRPr>
          </a:p>
        </p:txBody>
      </p:sp>
      <p:sp>
        <p:nvSpPr>
          <p:cNvPr id="422" name="Google Shape;422;p24"/>
          <p:cNvSpPr txBox="1"/>
          <p:nvPr/>
        </p:nvSpPr>
        <p:spPr>
          <a:xfrm>
            <a:off x="7887047" y="6694170"/>
            <a:ext cx="1478475" cy="1231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a:solidFill>
                  <a:srgbClr val="F9FFF9"/>
                </a:solidFill>
                <a:latin typeface="Amiko"/>
                <a:ea typeface="Amiko"/>
                <a:cs typeface="Amiko"/>
                <a:sym typeface="Amiko"/>
              </a:rPr>
              <a:t>03</a:t>
            </a:r>
            <a:endParaRPr b="1">
              <a:latin typeface="Amiko"/>
              <a:ea typeface="Amiko"/>
              <a:cs typeface="Amiko"/>
              <a:sym typeface="Amiko"/>
            </a:endParaRPr>
          </a:p>
        </p:txBody>
      </p:sp>
      <p:sp>
        <p:nvSpPr>
          <p:cNvPr id="423" name="Google Shape;423;p24"/>
          <p:cNvSpPr txBox="1"/>
          <p:nvPr/>
        </p:nvSpPr>
        <p:spPr>
          <a:xfrm>
            <a:off x="8626317" y="7275195"/>
            <a:ext cx="3710925" cy="640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dirty="0">
                <a:solidFill>
                  <a:srgbClr val="3D4D3B"/>
                </a:solidFill>
                <a:latin typeface="Amiko"/>
                <a:ea typeface="Amiko"/>
                <a:cs typeface="Amiko"/>
                <a:sym typeface="Amiko"/>
              </a:rPr>
              <a:t>    </a:t>
            </a:r>
            <a:r>
              <a:rPr lang="en-US" sz="3200" b="1" i="0" u="none" strike="noStrike" cap="none" dirty="0">
                <a:solidFill>
                  <a:srgbClr val="3D4D3B"/>
                </a:solidFill>
                <a:latin typeface="Amiko"/>
                <a:ea typeface="Amiko"/>
                <a:cs typeface="Amiko"/>
                <a:sym typeface="Amiko"/>
              </a:rPr>
              <a:t>Less Effort</a:t>
            </a:r>
            <a:endParaRPr b="1" dirty="0">
              <a:latin typeface="Amiko"/>
              <a:ea typeface="Amiko"/>
              <a:cs typeface="Amiko"/>
              <a:sym typeface="Amiko"/>
            </a:endParaRPr>
          </a:p>
        </p:txBody>
      </p:sp>
      <p:sp>
        <p:nvSpPr>
          <p:cNvPr id="424" name="Google Shape;424;p24"/>
          <p:cNvSpPr txBox="1"/>
          <p:nvPr/>
        </p:nvSpPr>
        <p:spPr>
          <a:xfrm>
            <a:off x="8626317" y="7899083"/>
            <a:ext cx="3711000" cy="84023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i="0" u="none" strike="noStrike" cap="none" dirty="0">
                <a:solidFill>
                  <a:srgbClr val="3D4D3B"/>
                </a:solidFill>
                <a:latin typeface="Amiko"/>
                <a:ea typeface="Amiko"/>
                <a:cs typeface="Amiko"/>
                <a:sym typeface="Amiko"/>
              </a:rPr>
              <a:t>Minimizing human effort and cost effective.</a:t>
            </a:r>
            <a:endParaRPr dirty="0">
              <a:latin typeface="Amiko"/>
              <a:ea typeface="Amiko"/>
              <a:cs typeface="Amiko"/>
              <a:sym typeface="Amiko"/>
            </a:endParaRPr>
          </a:p>
        </p:txBody>
      </p:sp>
      <p:sp>
        <p:nvSpPr>
          <p:cNvPr id="425" name="Google Shape;425;p24"/>
          <p:cNvSpPr txBox="1"/>
          <p:nvPr/>
        </p:nvSpPr>
        <p:spPr>
          <a:xfrm>
            <a:off x="13108848" y="6694170"/>
            <a:ext cx="1478475" cy="1231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a:solidFill>
                  <a:srgbClr val="F9FFF9"/>
                </a:solidFill>
                <a:latin typeface="Amiko"/>
                <a:ea typeface="Amiko"/>
                <a:cs typeface="Amiko"/>
                <a:sym typeface="Amiko"/>
              </a:rPr>
              <a:t>04</a:t>
            </a:r>
            <a:endParaRPr b="1">
              <a:latin typeface="Amiko"/>
              <a:ea typeface="Amiko"/>
              <a:cs typeface="Amiko"/>
              <a:sym typeface="Amiko"/>
            </a:endParaRPr>
          </a:p>
        </p:txBody>
      </p:sp>
      <p:sp>
        <p:nvSpPr>
          <p:cNvPr id="426" name="Google Shape;426;p24"/>
          <p:cNvSpPr txBox="1"/>
          <p:nvPr/>
        </p:nvSpPr>
        <p:spPr>
          <a:xfrm>
            <a:off x="13858278" y="7275195"/>
            <a:ext cx="3710925" cy="640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dirty="0">
                <a:solidFill>
                  <a:srgbClr val="3D4D3B"/>
                </a:solidFill>
                <a:latin typeface="Amiko"/>
                <a:ea typeface="Amiko"/>
                <a:cs typeface="Amiko"/>
                <a:sym typeface="Amiko"/>
              </a:rPr>
              <a:t>     Navigation</a:t>
            </a:r>
            <a:endParaRPr b="1" dirty="0">
              <a:latin typeface="Amiko"/>
              <a:ea typeface="Amiko"/>
              <a:cs typeface="Amiko"/>
              <a:sym typeface="Amiko"/>
            </a:endParaRPr>
          </a:p>
        </p:txBody>
      </p:sp>
      <p:sp>
        <p:nvSpPr>
          <p:cNvPr id="427" name="Google Shape;427;p24"/>
          <p:cNvSpPr txBox="1"/>
          <p:nvPr/>
        </p:nvSpPr>
        <p:spPr>
          <a:xfrm>
            <a:off x="13848118" y="7899083"/>
            <a:ext cx="3711000" cy="84023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i="0" u="none" strike="noStrike" cap="none" dirty="0">
                <a:solidFill>
                  <a:srgbClr val="3D4D3B"/>
                </a:solidFill>
                <a:latin typeface="Amiko"/>
                <a:ea typeface="Amiko"/>
                <a:cs typeface="Amiko"/>
                <a:sym typeface="Amiko"/>
              </a:rPr>
              <a:t>Navigation through the site is easy</a:t>
            </a:r>
            <a:endParaRPr dirty="0">
              <a:latin typeface="Amiko"/>
              <a:ea typeface="Amiko"/>
              <a:cs typeface="Amiko"/>
              <a:sym typeface="Amiko"/>
            </a:endParaRPr>
          </a:p>
        </p:txBody>
      </p:sp>
      <p:sp>
        <p:nvSpPr>
          <p:cNvPr id="2" name="Google Shape;421;p24">
            <a:extLst>
              <a:ext uri="{FF2B5EF4-FFF2-40B4-BE49-F238E27FC236}">
                <a16:creationId xmlns:a16="http://schemas.microsoft.com/office/drawing/2014/main" id="{53C92668-1423-1323-809B-975D09A17056}"/>
              </a:ext>
            </a:extLst>
          </p:cNvPr>
          <p:cNvSpPr txBox="1"/>
          <p:nvPr/>
        </p:nvSpPr>
        <p:spPr>
          <a:xfrm>
            <a:off x="8335305" y="5020207"/>
            <a:ext cx="3711000" cy="126034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i="0" u="none" strike="noStrike" cap="none" dirty="0">
                <a:solidFill>
                  <a:srgbClr val="3D4D3B"/>
                </a:solidFill>
                <a:latin typeface="Amiko"/>
                <a:ea typeface="Amiko"/>
                <a:cs typeface="Amiko"/>
                <a:sym typeface="Amiko"/>
              </a:rPr>
              <a:t>It simplifies the management process in travelling.</a:t>
            </a:r>
            <a:endParaRPr dirty="0">
              <a:latin typeface="Amiko"/>
              <a:ea typeface="Amiko"/>
              <a:cs typeface="Amiko"/>
              <a:sym typeface="Amiko"/>
            </a:endParaRPr>
          </a:p>
        </p:txBody>
      </p:sp>
      <p:cxnSp>
        <p:nvCxnSpPr>
          <p:cNvPr id="5" name="Google Shape;382;p23">
            <a:extLst>
              <a:ext uri="{FF2B5EF4-FFF2-40B4-BE49-F238E27FC236}">
                <a16:creationId xmlns:a16="http://schemas.microsoft.com/office/drawing/2014/main" id="{4B832820-7FC3-70E1-E9C5-1ADF9D457015}"/>
              </a:ext>
            </a:extLst>
          </p:cNvPr>
          <p:cNvCxnSpPr/>
          <p:nvPr/>
        </p:nvCxnSpPr>
        <p:spPr>
          <a:xfrm>
            <a:off x="856177" y="2086559"/>
            <a:ext cx="17886192" cy="0"/>
          </a:xfrm>
          <a:prstGeom prst="straightConnector1">
            <a:avLst/>
          </a:prstGeom>
          <a:noFill/>
          <a:ln w="76200" cap="flat" cmpd="sng">
            <a:solidFill>
              <a:srgbClr val="3D4D3B"/>
            </a:solidFill>
            <a:prstDash val="solid"/>
            <a:round/>
            <a:headEnd type="none" w="sm" len="sm"/>
            <a:tailEnd type="none" w="sm" len="sm"/>
          </a:ln>
        </p:spPr>
      </p:cxnSp>
      <p:pic>
        <p:nvPicPr>
          <p:cNvPr id="7" name="Picture 6">
            <a:extLst>
              <a:ext uri="{FF2B5EF4-FFF2-40B4-BE49-F238E27FC236}">
                <a16:creationId xmlns:a16="http://schemas.microsoft.com/office/drawing/2014/main" id="{C3AA5184-EA6F-5AFA-F03D-F12F1474DA2E}"/>
              </a:ext>
            </a:extLst>
          </p:cNvPr>
          <p:cNvPicPr>
            <a:picLocks noChangeAspect="1"/>
          </p:cNvPicPr>
          <p:nvPr/>
        </p:nvPicPr>
        <p:blipFill>
          <a:blip r:embed="rId3"/>
          <a:stretch>
            <a:fillRect/>
          </a:stretch>
        </p:blipFill>
        <p:spPr>
          <a:xfrm>
            <a:off x="1549568" y="2549769"/>
            <a:ext cx="5674297" cy="7258687"/>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7D6B3"/>
        </a:solidFill>
        <a:effectLst/>
      </p:bgPr>
    </p:bg>
    <p:spTree>
      <p:nvGrpSpPr>
        <p:cNvPr id="1" name="Shape 363"/>
        <p:cNvGrpSpPr/>
        <p:nvPr/>
      </p:nvGrpSpPr>
      <p:grpSpPr>
        <a:xfrm>
          <a:off x="0" y="0"/>
          <a:ext cx="0" cy="0"/>
          <a:chOff x="0" y="0"/>
          <a:chExt cx="0" cy="0"/>
        </a:xfrm>
      </p:grpSpPr>
      <p:pic>
        <p:nvPicPr>
          <p:cNvPr id="364" name="Google Shape;364;p22"/>
          <p:cNvPicPr preferRelativeResize="0"/>
          <p:nvPr/>
        </p:nvPicPr>
        <p:blipFill>
          <a:blip r:embed="rId3"/>
          <a:srcRect l="25052" r="25052"/>
          <a:stretch/>
        </p:blipFill>
        <p:spPr>
          <a:xfrm>
            <a:off x="0" y="0"/>
            <a:ext cx="9144000" cy="10287000"/>
          </a:xfrm>
          <a:prstGeom prst="rect">
            <a:avLst/>
          </a:prstGeom>
          <a:noFill/>
          <a:ln>
            <a:noFill/>
          </a:ln>
        </p:spPr>
      </p:pic>
      <p:grpSp>
        <p:nvGrpSpPr>
          <p:cNvPr id="365" name="Google Shape;365;p22"/>
          <p:cNvGrpSpPr/>
          <p:nvPr/>
        </p:nvGrpSpPr>
        <p:grpSpPr>
          <a:xfrm>
            <a:off x="1276559" y="1582187"/>
            <a:ext cx="5944855" cy="6509041"/>
            <a:chOff x="0" y="-38100"/>
            <a:chExt cx="1565723" cy="1714315"/>
          </a:xfrm>
        </p:grpSpPr>
        <p:sp>
          <p:nvSpPr>
            <p:cNvPr id="366" name="Google Shape;366;p22"/>
            <p:cNvSpPr/>
            <p:nvPr/>
          </p:nvSpPr>
          <p:spPr>
            <a:xfrm>
              <a:off x="0" y="0"/>
              <a:ext cx="1565723" cy="1676215"/>
            </a:xfrm>
            <a:custGeom>
              <a:avLst/>
              <a:gdLst/>
              <a:ahLst/>
              <a:cxnLst/>
              <a:rect l="l" t="t" r="r" b="b"/>
              <a:pathLst>
                <a:path w="1565723" h="1676215" extrusionOk="0">
                  <a:moveTo>
                    <a:pt x="0" y="0"/>
                  </a:moveTo>
                  <a:lnTo>
                    <a:pt x="1565723" y="0"/>
                  </a:lnTo>
                  <a:lnTo>
                    <a:pt x="1565723" y="1676215"/>
                  </a:lnTo>
                  <a:lnTo>
                    <a:pt x="0" y="1676215"/>
                  </a:lnTo>
                  <a:close/>
                </a:path>
              </a:pathLst>
            </a:custGeom>
            <a:solidFill>
              <a:srgbClr val="000000">
                <a:alpha val="0"/>
              </a:srgbClr>
            </a:solidFill>
            <a:ln w="95250" cap="sq" cmpd="sng">
              <a:solidFill>
                <a:srgbClr val="F9FFF9">
                  <a:alpha val="80000"/>
                </a:srgbClr>
              </a:solidFill>
              <a:prstDash val="solid"/>
              <a:miter lim="8000"/>
              <a:headEnd type="none" w="sm" len="sm"/>
              <a:tailEnd type="none" w="sm" len="sm"/>
            </a:ln>
          </p:spPr>
        </p:sp>
        <p:sp>
          <p:nvSpPr>
            <p:cNvPr id="367" name="Google Shape;367;p22"/>
            <p:cNvSpPr txBox="1"/>
            <p:nvPr/>
          </p:nvSpPr>
          <p:spPr>
            <a:xfrm>
              <a:off x="0" y="-38100"/>
              <a:ext cx="1565723" cy="171431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8" name="Google Shape;368;p22"/>
          <p:cNvSpPr txBox="1"/>
          <p:nvPr/>
        </p:nvSpPr>
        <p:spPr>
          <a:xfrm>
            <a:off x="1886870" y="4103076"/>
            <a:ext cx="5334544" cy="184665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000" b="1" i="0" u="sng" strike="noStrike" cap="none" dirty="0">
                <a:solidFill>
                  <a:srgbClr val="F9FFF9"/>
                </a:solidFill>
                <a:latin typeface="Amiko"/>
                <a:ea typeface="Amiko"/>
                <a:cs typeface="Amiko"/>
                <a:sym typeface="Amiko"/>
              </a:rPr>
              <a:t>TECHNICAL DETAIL</a:t>
            </a:r>
            <a:endParaRPr sz="1000" b="1" u="sng" dirty="0">
              <a:latin typeface="Amiko"/>
              <a:ea typeface="Amiko"/>
              <a:cs typeface="Amiko"/>
              <a:sym typeface="Amiko"/>
            </a:endParaRPr>
          </a:p>
        </p:txBody>
      </p:sp>
      <p:sp>
        <p:nvSpPr>
          <p:cNvPr id="369" name="Google Shape;369;p22"/>
          <p:cNvSpPr/>
          <p:nvPr/>
        </p:nvSpPr>
        <p:spPr>
          <a:xfrm>
            <a:off x="13076861" y="1814073"/>
            <a:ext cx="6174761" cy="9097253"/>
          </a:xfrm>
          <a:custGeom>
            <a:avLst/>
            <a:gdLst/>
            <a:ahLst/>
            <a:cxnLst/>
            <a:rect l="l" t="t" r="r" b="b"/>
            <a:pathLst>
              <a:path w="6174761" h="9097253" extrusionOk="0">
                <a:moveTo>
                  <a:pt x="0" y="0"/>
                </a:moveTo>
                <a:lnTo>
                  <a:pt x="6174761" y="0"/>
                </a:lnTo>
                <a:lnTo>
                  <a:pt x="6174761" y="9097254"/>
                </a:lnTo>
                <a:lnTo>
                  <a:pt x="0" y="9097254"/>
                </a:lnTo>
                <a:lnTo>
                  <a:pt x="0" y="0"/>
                </a:lnTo>
                <a:close/>
              </a:path>
            </a:pathLst>
          </a:custGeom>
          <a:blipFill rotWithShape="1">
            <a:blip r:embed="rId4">
              <a:alphaModFix amt="30000"/>
            </a:blip>
            <a:stretch>
              <a:fillRect/>
            </a:stretch>
          </a:blipFill>
          <a:ln>
            <a:noFill/>
          </a:ln>
        </p:spPr>
      </p:sp>
      <p:sp>
        <p:nvSpPr>
          <p:cNvPr id="371" name="Google Shape;371;p22"/>
          <p:cNvSpPr txBox="1"/>
          <p:nvPr/>
        </p:nvSpPr>
        <p:spPr>
          <a:xfrm>
            <a:off x="10070040" y="1385376"/>
            <a:ext cx="7440720" cy="8382295"/>
          </a:xfrm>
          <a:prstGeom prst="rect">
            <a:avLst/>
          </a:prstGeom>
          <a:noFill/>
          <a:ln>
            <a:noFill/>
          </a:ln>
        </p:spPr>
        <p:txBody>
          <a:bodyPr spcFirstLastPara="1" wrap="square" lIns="0" tIns="0" rIns="0" bIns="0" anchor="t" anchorCtr="0">
            <a:spAutoFit/>
          </a:bodyPr>
          <a:lstStyle/>
          <a:p>
            <a:pPr marL="342900" marR="0" lvl="0" indent="-342900" algn="ctr" rtl="0">
              <a:lnSpc>
                <a:spcPct val="130000"/>
              </a:lnSpc>
              <a:spcBef>
                <a:spcPts val="0"/>
              </a:spcBef>
              <a:spcAft>
                <a:spcPts val="0"/>
              </a:spcAft>
              <a:buFont typeface="Wingdings" panose="05000000000000000000" pitchFamily="2" charset="2"/>
              <a:buChar char="q"/>
            </a:pPr>
            <a:r>
              <a:rPr lang="en-US" sz="2400" b="1" dirty="0">
                <a:solidFill>
                  <a:srgbClr val="3D4D3B"/>
                </a:solidFill>
                <a:latin typeface="Cambria" panose="02040503050406030204" pitchFamily="18" charset="0"/>
                <a:ea typeface="Cambria" panose="02040503050406030204" pitchFamily="18" charset="0"/>
                <a:cs typeface="Amiko"/>
                <a:sym typeface="Amiko"/>
              </a:rPr>
              <a:t>T</a:t>
            </a:r>
            <a:r>
              <a:rPr lang="en-US" sz="2400" b="1" i="0" u="none" strike="noStrike" cap="none" dirty="0">
                <a:solidFill>
                  <a:srgbClr val="3D4D3B"/>
                </a:solidFill>
                <a:latin typeface="Cambria" panose="02040503050406030204" pitchFamily="18" charset="0"/>
                <a:ea typeface="Cambria" panose="02040503050406030204" pitchFamily="18" charset="0"/>
                <a:cs typeface="Amiko"/>
                <a:sym typeface="Amiko"/>
              </a:rPr>
              <a:t>his project is integration of HTML, CSS and Java Script. </a:t>
            </a:r>
          </a:p>
          <a:p>
            <a:pPr marL="342900" marR="0" lvl="0" indent="-342900" algn="ctr" rtl="0">
              <a:lnSpc>
                <a:spcPct val="130000"/>
              </a:lnSpc>
              <a:spcBef>
                <a:spcPts val="0"/>
              </a:spcBef>
              <a:spcAft>
                <a:spcPts val="0"/>
              </a:spcAft>
              <a:buFont typeface="Wingdings" panose="05000000000000000000" pitchFamily="2" charset="2"/>
              <a:buChar char="q"/>
            </a:pPr>
            <a:endParaRPr lang="en-US" sz="2400" b="1" i="0" u="none" strike="noStrike" cap="none" dirty="0">
              <a:solidFill>
                <a:srgbClr val="3D4D3B"/>
              </a:solidFill>
              <a:latin typeface="Cambria" panose="02040503050406030204" pitchFamily="18" charset="0"/>
              <a:ea typeface="Cambria" panose="02040503050406030204" pitchFamily="18" charset="0"/>
              <a:cs typeface="Amiko"/>
              <a:sym typeface="Amiko"/>
            </a:endParaRPr>
          </a:p>
          <a:p>
            <a:pPr marL="342900" marR="0" lvl="0" indent="-342900" algn="ctr" rtl="0">
              <a:lnSpc>
                <a:spcPct val="130000"/>
              </a:lnSpc>
              <a:spcBef>
                <a:spcPts val="0"/>
              </a:spcBef>
              <a:spcAft>
                <a:spcPts val="0"/>
              </a:spcAft>
              <a:buFont typeface="Wingdings" panose="05000000000000000000" pitchFamily="2" charset="2"/>
              <a:buChar char="q"/>
            </a:pPr>
            <a:r>
              <a:rPr lang="en-US" sz="2400" b="1" i="0" u="none" strike="noStrike" cap="none" dirty="0">
                <a:solidFill>
                  <a:srgbClr val="3D4D3B"/>
                </a:solidFill>
                <a:latin typeface="Cambria" panose="02040503050406030204" pitchFamily="18" charset="0"/>
                <a:ea typeface="Cambria" panose="02040503050406030204" pitchFamily="18" charset="0"/>
                <a:cs typeface="Amiko"/>
                <a:sym typeface="Amiko"/>
              </a:rPr>
              <a:t>We have include an API which redirected towards real time access and also same for weather, CSS part help us to enhance the frontend, by enabling </a:t>
            </a:r>
            <a:r>
              <a:rPr lang="en-US" sz="2400" b="1" dirty="0">
                <a:solidFill>
                  <a:srgbClr val="3D4D3B"/>
                </a:solidFill>
                <a:latin typeface="Cambria" panose="02040503050406030204" pitchFamily="18" charset="0"/>
                <a:ea typeface="Cambria" panose="02040503050406030204" pitchFamily="18" charset="0"/>
                <a:cs typeface="Amiko"/>
                <a:sym typeface="Amiko"/>
              </a:rPr>
              <a:t>us to add cascading sheets that supports html files to enlighten it</a:t>
            </a:r>
            <a:r>
              <a:rPr lang="en-US" sz="2400" b="1" i="0" u="none" strike="noStrike" cap="none" dirty="0">
                <a:solidFill>
                  <a:srgbClr val="3D4D3B"/>
                </a:solidFill>
                <a:latin typeface="Cambria" panose="02040503050406030204" pitchFamily="18" charset="0"/>
                <a:ea typeface="Cambria" panose="02040503050406030204" pitchFamily="18" charset="0"/>
                <a:cs typeface="Amiko"/>
                <a:sym typeface="Amiko"/>
              </a:rPr>
              <a:t>.</a:t>
            </a:r>
          </a:p>
          <a:p>
            <a:pPr marL="342900" marR="0" lvl="0" indent="-342900" algn="ctr" rtl="0">
              <a:lnSpc>
                <a:spcPct val="130000"/>
              </a:lnSpc>
              <a:spcBef>
                <a:spcPts val="0"/>
              </a:spcBef>
              <a:spcAft>
                <a:spcPts val="0"/>
              </a:spcAft>
              <a:buFont typeface="Wingdings" panose="05000000000000000000" pitchFamily="2" charset="2"/>
              <a:buChar char="q"/>
            </a:pPr>
            <a:endParaRPr lang="en-US" sz="2400" b="1" dirty="0">
              <a:solidFill>
                <a:srgbClr val="3D4D3B"/>
              </a:solidFill>
              <a:latin typeface="Cambria" panose="02040503050406030204" pitchFamily="18" charset="0"/>
              <a:ea typeface="Cambria" panose="02040503050406030204" pitchFamily="18" charset="0"/>
              <a:cs typeface="Amiko"/>
              <a:sym typeface="Amiko"/>
            </a:endParaRPr>
          </a:p>
          <a:p>
            <a:pPr marL="342900" marR="0" lvl="0" indent="-342900" algn="ctr" rtl="0">
              <a:lnSpc>
                <a:spcPct val="130000"/>
              </a:lnSpc>
              <a:spcBef>
                <a:spcPts val="0"/>
              </a:spcBef>
              <a:spcAft>
                <a:spcPts val="0"/>
              </a:spcAft>
              <a:buFont typeface="Wingdings" panose="05000000000000000000" pitchFamily="2" charset="2"/>
              <a:buChar char="q"/>
            </a:pPr>
            <a:r>
              <a:rPr lang="en-US" sz="2400" b="1" dirty="0">
                <a:solidFill>
                  <a:srgbClr val="3D4D3B"/>
                </a:solidFill>
                <a:latin typeface="Cambria" panose="02040503050406030204" pitchFamily="18" charset="0"/>
                <a:ea typeface="Cambria" panose="02040503050406030204" pitchFamily="18" charset="0"/>
                <a:cs typeface="Amiko"/>
                <a:sym typeface="Amiko"/>
              </a:rPr>
              <a:t>The basic theme and addition of pics and use of redirecting tags is being achieved by using HTML version 5 as an foundation to our project</a:t>
            </a:r>
          </a:p>
          <a:p>
            <a:pPr marL="342900" marR="0" lvl="0" indent="-342900" algn="ctr" rtl="0">
              <a:lnSpc>
                <a:spcPct val="130000"/>
              </a:lnSpc>
              <a:spcBef>
                <a:spcPts val="0"/>
              </a:spcBef>
              <a:spcAft>
                <a:spcPts val="0"/>
              </a:spcAft>
              <a:buFont typeface="Wingdings" panose="05000000000000000000" pitchFamily="2" charset="2"/>
              <a:buChar char="q"/>
            </a:pPr>
            <a:endParaRPr lang="en-US" sz="2400" b="1" dirty="0">
              <a:solidFill>
                <a:srgbClr val="3D4D3B"/>
              </a:solidFill>
              <a:latin typeface="Cambria" panose="02040503050406030204" pitchFamily="18" charset="0"/>
              <a:ea typeface="Cambria" panose="02040503050406030204" pitchFamily="18" charset="0"/>
              <a:cs typeface="Amiko"/>
              <a:sym typeface="Amiko"/>
            </a:endParaRPr>
          </a:p>
          <a:p>
            <a:pPr marL="342900" marR="0" lvl="0" indent="-342900" algn="ctr" rtl="0">
              <a:lnSpc>
                <a:spcPct val="130000"/>
              </a:lnSpc>
              <a:spcBef>
                <a:spcPts val="0"/>
              </a:spcBef>
              <a:spcAft>
                <a:spcPts val="0"/>
              </a:spcAft>
              <a:buFont typeface="Wingdings" panose="05000000000000000000" pitchFamily="2" charset="2"/>
              <a:buChar char="q"/>
            </a:pPr>
            <a:r>
              <a:rPr lang="en-US" sz="2400" b="1" dirty="0">
                <a:solidFill>
                  <a:srgbClr val="3D4D3B"/>
                </a:solidFill>
                <a:latin typeface="Cambria" panose="02040503050406030204" pitchFamily="18" charset="0"/>
                <a:ea typeface="Cambria" panose="02040503050406030204" pitchFamily="18" charset="0"/>
                <a:cs typeface="Amiko"/>
                <a:sym typeface="Amiko"/>
              </a:rPr>
              <a:t>In conclusion its an complete set of languages that have being used in this project to make it user friendly.</a:t>
            </a:r>
          </a:p>
          <a:p>
            <a:pPr marL="0" marR="0" lvl="0" indent="0" algn="l" rtl="0">
              <a:lnSpc>
                <a:spcPct val="130000"/>
              </a:lnSpc>
              <a:spcBef>
                <a:spcPts val="0"/>
              </a:spcBef>
              <a:spcAft>
                <a:spcPts val="0"/>
              </a:spcAft>
              <a:buNone/>
            </a:pPr>
            <a:endParaRPr lang="en-US" sz="2100" dirty="0">
              <a:solidFill>
                <a:srgbClr val="3D4D3B"/>
              </a:solidFill>
              <a:latin typeface="Amiko"/>
              <a:ea typeface="Amiko"/>
              <a:cs typeface="Amiko"/>
              <a:sym typeface="Amiko"/>
            </a:endParaRPr>
          </a:p>
          <a:p>
            <a:pPr marL="0" marR="0" lvl="0" indent="0" algn="l" rtl="0">
              <a:lnSpc>
                <a:spcPct val="130000"/>
              </a:lnSpc>
              <a:spcBef>
                <a:spcPts val="0"/>
              </a:spcBef>
              <a:spcAft>
                <a:spcPts val="0"/>
              </a:spcAft>
              <a:buNone/>
            </a:pPr>
            <a:endParaRPr dirty="0">
              <a:latin typeface="Amiko"/>
              <a:ea typeface="Amiko"/>
              <a:cs typeface="Amiko"/>
              <a:sym typeface="Amik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431"/>
        <p:cNvGrpSpPr/>
        <p:nvPr/>
      </p:nvGrpSpPr>
      <p:grpSpPr>
        <a:xfrm>
          <a:off x="0" y="0"/>
          <a:ext cx="0" cy="0"/>
          <a:chOff x="0" y="0"/>
          <a:chExt cx="0" cy="0"/>
        </a:xfrm>
      </p:grpSpPr>
      <p:grpSp>
        <p:nvGrpSpPr>
          <p:cNvPr id="432" name="Google Shape;432;p25"/>
          <p:cNvGrpSpPr/>
          <p:nvPr/>
        </p:nvGrpSpPr>
        <p:grpSpPr>
          <a:xfrm>
            <a:off x="859750" y="-144661"/>
            <a:ext cx="17428250" cy="10431661"/>
            <a:chOff x="0" y="-38100"/>
            <a:chExt cx="4590157" cy="2747433"/>
          </a:xfrm>
        </p:grpSpPr>
        <p:sp>
          <p:nvSpPr>
            <p:cNvPr id="433" name="Google Shape;433;p25"/>
            <p:cNvSpPr/>
            <p:nvPr/>
          </p:nvSpPr>
          <p:spPr>
            <a:xfrm>
              <a:off x="0" y="0"/>
              <a:ext cx="4590157" cy="2709333"/>
            </a:xfrm>
            <a:custGeom>
              <a:avLst/>
              <a:gdLst/>
              <a:ahLst/>
              <a:cxnLst/>
              <a:rect l="l" t="t" r="r" b="b"/>
              <a:pathLst>
                <a:path w="4590157" h="2709333" extrusionOk="0">
                  <a:moveTo>
                    <a:pt x="0" y="0"/>
                  </a:moveTo>
                  <a:lnTo>
                    <a:pt x="4590157" y="0"/>
                  </a:lnTo>
                  <a:lnTo>
                    <a:pt x="4590157" y="2709333"/>
                  </a:lnTo>
                  <a:lnTo>
                    <a:pt x="0" y="2709333"/>
                  </a:lnTo>
                  <a:close/>
                </a:path>
              </a:pathLst>
            </a:custGeom>
            <a:solidFill>
              <a:srgbClr val="3D4D3B"/>
            </a:solidFill>
            <a:ln>
              <a:noFill/>
            </a:ln>
          </p:spPr>
        </p:sp>
        <p:sp>
          <p:nvSpPr>
            <p:cNvPr id="434" name="Google Shape;434;p25"/>
            <p:cNvSpPr txBox="1"/>
            <p:nvPr/>
          </p:nvSpPr>
          <p:spPr>
            <a:xfrm>
              <a:off x="0" y="-38100"/>
              <a:ext cx="4590157"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35" name="Google Shape;435;p25"/>
          <p:cNvPicPr preferRelativeResize="0"/>
          <p:nvPr/>
        </p:nvPicPr>
        <p:blipFill rotWithShape="1">
          <a:blip r:embed="rId3">
            <a:alphaModFix amt="40000"/>
          </a:blip>
          <a:srcRect t="5823" b="5823"/>
          <a:stretch/>
        </p:blipFill>
        <p:spPr>
          <a:xfrm>
            <a:off x="859685" y="0"/>
            <a:ext cx="17428379" cy="10287000"/>
          </a:xfrm>
          <a:prstGeom prst="rect">
            <a:avLst/>
          </a:prstGeom>
          <a:noFill/>
          <a:ln>
            <a:noFill/>
          </a:ln>
        </p:spPr>
      </p:pic>
      <p:grpSp>
        <p:nvGrpSpPr>
          <p:cNvPr id="436" name="Google Shape;436;p25"/>
          <p:cNvGrpSpPr/>
          <p:nvPr/>
        </p:nvGrpSpPr>
        <p:grpSpPr>
          <a:xfrm>
            <a:off x="365321" y="0"/>
            <a:ext cx="988857" cy="10287000"/>
            <a:chOff x="0" y="0"/>
            <a:chExt cx="1318476" cy="13716000"/>
          </a:xfrm>
        </p:grpSpPr>
        <p:cxnSp>
          <p:nvCxnSpPr>
            <p:cNvPr id="437" name="Google Shape;437;p25"/>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438" name="Google Shape;438;p25"/>
            <p:cNvGrpSpPr/>
            <p:nvPr/>
          </p:nvGrpSpPr>
          <p:grpSpPr>
            <a:xfrm>
              <a:off x="0" y="8958242"/>
              <a:ext cx="1318476" cy="4072805"/>
              <a:chOff x="0" y="-38100"/>
              <a:chExt cx="260440" cy="804505"/>
            </a:xfrm>
          </p:grpSpPr>
          <p:sp>
            <p:nvSpPr>
              <p:cNvPr id="439" name="Google Shape;439;p25"/>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440" name="Google Shape;440;p25"/>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41" name="Google Shape;441;p25"/>
            <p:cNvSpPr txBox="1"/>
            <p:nvPr/>
          </p:nvSpPr>
          <p:spPr>
            <a:xfrm rot="16200000">
              <a:off x="-1401443" y="10697131"/>
              <a:ext cx="4111835" cy="78790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dirty="0">
                  <a:solidFill>
                    <a:srgbClr val="3D4D3B"/>
                  </a:solidFill>
                  <a:latin typeface="Amiko SemiBold"/>
                  <a:ea typeface="Amiko SemiBold"/>
                  <a:cs typeface="Amiko SemiBold"/>
                  <a:sym typeface="Amiko SemiBold"/>
                </a:rPr>
                <a:t>28</a:t>
              </a:r>
              <a:r>
                <a:rPr lang="en-US" sz="3200" b="1" i="0" u="none" strike="noStrike" cap="none" dirty="0">
                  <a:solidFill>
                    <a:srgbClr val="3D4D3B"/>
                  </a:solidFill>
                  <a:latin typeface="Amiko SemiBold"/>
                  <a:ea typeface="Amiko SemiBold"/>
                  <a:cs typeface="Amiko SemiBold"/>
                  <a:sym typeface="Amiko SemiBold"/>
                </a:rPr>
                <a:t>.09.24</a:t>
              </a:r>
              <a:endParaRPr dirty="0"/>
            </a:p>
          </p:txBody>
        </p:sp>
      </p:grpSp>
      <p:sp>
        <p:nvSpPr>
          <p:cNvPr id="442" name="Google Shape;442;p25"/>
          <p:cNvSpPr txBox="1"/>
          <p:nvPr/>
        </p:nvSpPr>
        <p:spPr>
          <a:xfrm>
            <a:off x="1937551" y="1292953"/>
            <a:ext cx="5645400" cy="1218795"/>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6600" b="1" i="0" u="none" strike="noStrike" cap="none" dirty="0">
                <a:solidFill>
                  <a:srgbClr val="B7D6B3"/>
                </a:solidFill>
                <a:latin typeface="Amiko"/>
                <a:ea typeface="Amiko"/>
                <a:cs typeface="Amiko"/>
                <a:sym typeface="Amiko"/>
              </a:rPr>
              <a:t>Conclusion</a:t>
            </a:r>
            <a:endParaRPr sz="1600" b="1" dirty="0">
              <a:latin typeface="Amiko"/>
              <a:ea typeface="Amiko"/>
              <a:cs typeface="Amiko"/>
              <a:sym typeface="Amiko"/>
            </a:endParaRPr>
          </a:p>
        </p:txBody>
      </p:sp>
      <p:sp>
        <p:nvSpPr>
          <p:cNvPr id="443" name="Google Shape;443;p25"/>
          <p:cNvSpPr txBox="1"/>
          <p:nvPr/>
        </p:nvSpPr>
        <p:spPr>
          <a:xfrm>
            <a:off x="4263294" y="3526946"/>
            <a:ext cx="10864049" cy="5401479"/>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200" b="1" dirty="0">
                <a:solidFill>
                  <a:schemeClr val="bg1">
                    <a:lumMod val="85000"/>
                  </a:schemeClr>
                </a:solidFill>
                <a:latin typeface="Cambria" panose="02040503050406030204" pitchFamily="18" charset="0"/>
                <a:ea typeface="Cambria" panose="02040503050406030204" pitchFamily="18" charset="0"/>
                <a:cs typeface="Amiko"/>
                <a:sym typeface="Amiko"/>
              </a:rPr>
              <a:t>In this fast world people are so busy with their work and they don’t want to waste time to book tickets offline, which is very stressful and time consuming and to overcome this problem we have made a travel booking website</a:t>
            </a:r>
          </a:p>
          <a:p>
            <a:pPr marL="0" marR="0" lvl="0" indent="0" algn="ctr" rtl="0">
              <a:lnSpc>
                <a:spcPct val="130000"/>
              </a:lnSpc>
              <a:spcBef>
                <a:spcPts val="0"/>
              </a:spcBef>
              <a:spcAft>
                <a:spcPts val="0"/>
              </a:spcAft>
              <a:buNone/>
            </a:pPr>
            <a:endParaRPr lang="en-US" sz="3200" b="1" dirty="0">
              <a:solidFill>
                <a:schemeClr val="bg1">
                  <a:lumMod val="85000"/>
                </a:schemeClr>
              </a:solidFill>
              <a:latin typeface="Cambria" panose="02040503050406030204" pitchFamily="18" charset="0"/>
              <a:ea typeface="Cambria" panose="02040503050406030204" pitchFamily="18" charset="0"/>
              <a:cs typeface="Amiko"/>
              <a:sym typeface="Amiko"/>
            </a:endParaRPr>
          </a:p>
          <a:p>
            <a:pPr marL="0" marR="0" lvl="0" indent="0" algn="ctr" rtl="0">
              <a:lnSpc>
                <a:spcPct val="130000"/>
              </a:lnSpc>
              <a:spcBef>
                <a:spcPts val="0"/>
              </a:spcBef>
              <a:spcAft>
                <a:spcPts val="0"/>
              </a:spcAft>
              <a:buNone/>
            </a:pPr>
            <a:r>
              <a:rPr lang="en-US" sz="3200" b="1" dirty="0">
                <a:solidFill>
                  <a:schemeClr val="bg1">
                    <a:lumMod val="85000"/>
                  </a:schemeClr>
                </a:solidFill>
                <a:latin typeface="Cambria" panose="02040503050406030204" pitchFamily="18" charset="0"/>
                <a:ea typeface="Cambria" panose="02040503050406030204" pitchFamily="18" charset="0"/>
                <a:cs typeface="Amiko"/>
                <a:sym typeface="Amiko"/>
              </a:rPr>
              <a:t>It requires only few information to book tickets form our website for travelling.</a:t>
            </a:r>
          </a:p>
          <a:p>
            <a:pPr marL="0" marR="0" lvl="0" indent="0" algn="l" rtl="0">
              <a:lnSpc>
                <a:spcPct val="130000"/>
              </a:lnSpc>
              <a:spcBef>
                <a:spcPts val="0"/>
              </a:spcBef>
              <a:spcAft>
                <a:spcPts val="0"/>
              </a:spcAft>
              <a:buNone/>
            </a:pPr>
            <a:endParaRPr lang="en-US" b="1" dirty="0">
              <a:latin typeface="Cambria" panose="02040503050406030204" pitchFamily="18" charset="0"/>
              <a:ea typeface="Cambria" panose="02040503050406030204" pitchFamily="18" charset="0"/>
              <a:cs typeface="Amiko"/>
              <a:sym typeface="Amik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271"/>
        <p:cNvGrpSpPr/>
        <p:nvPr/>
      </p:nvGrpSpPr>
      <p:grpSpPr>
        <a:xfrm>
          <a:off x="0" y="0"/>
          <a:ext cx="0" cy="0"/>
          <a:chOff x="0" y="0"/>
          <a:chExt cx="0" cy="0"/>
        </a:xfrm>
      </p:grpSpPr>
      <p:pic>
        <p:nvPicPr>
          <p:cNvPr id="272" name="Google Shape;272;p18"/>
          <p:cNvPicPr preferRelativeResize="0"/>
          <p:nvPr/>
        </p:nvPicPr>
        <p:blipFill rotWithShape="1">
          <a:blip r:embed="rId3">
            <a:alphaModFix/>
          </a:blip>
          <a:srcRect t="37783" b="37783"/>
          <a:stretch/>
        </p:blipFill>
        <p:spPr>
          <a:xfrm>
            <a:off x="828675" y="0"/>
            <a:ext cx="17459325" cy="2844701"/>
          </a:xfrm>
          <a:prstGeom prst="rect">
            <a:avLst/>
          </a:prstGeom>
          <a:noFill/>
          <a:ln>
            <a:noFill/>
          </a:ln>
        </p:spPr>
      </p:pic>
      <p:grpSp>
        <p:nvGrpSpPr>
          <p:cNvPr id="273" name="Google Shape;273;p18"/>
          <p:cNvGrpSpPr/>
          <p:nvPr/>
        </p:nvGrpSpPr>
        <p:grpSpPr>
          <a:xfrm>
            <a:off x="365321" y="0"/>
            <a:ext cx="988857" cy="10287000"/>
            <a:chOff x="0" y="0"/>
            <a:chExt cx="1318476" cy="13716000"/>
          </a:xfrm>
        </p:grpSpPr>
        <p:cxnSp>
          <p:nvCxnSpPr>
            <p:cNvPr id="274" name="Google Shape;274;p18"/>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275" name="Google Shape;275;p18"/>
            <p:cNvGrpSpPr/>
            <p:nvPr/>
          </p:nvGrpSpPr>
          <p:grpSpPr>
            <a:xfrm>
              <a:off x="0" y="8958242"/>
              <a:ext cx="1318476" cy="4072805"/>
              <a:chOff x="0" y="-38100"/>
              <a:chExt cx="260440" cy="804505"/>
            </a:xfrm>
          </p:grpSpPr>
          <p:sp>
            <p:nvSpPr>
              <p:cNvPr id="276" name="Google Shape;276;p18"/>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277" name="Google Shape;277;p18"/>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8" name="Google Shape;278;p18"/>
            <p:cNvSpPr txBox="1"/>
            <p:nvPr/>
          </p:nvSpPr>
          <p:spPr>
            <a:xfrm rot="16200000">
              <a:off x="-1401443" y="10697131"/>
              <a:ext cx="4111835" cy="78790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dirty="0">
                  <a:solidFill>
                    <a:srgbClr val="3D4D3B"/>
                  </a:solidFill>
                  <a:latin typeface="Amiko SemiBold"/>
                  <a:ea typeface="Amiko SemiBold"/>
                  <a:cs typeface="Amiko SemiBold"/>
                  <a:sym typeface="Amiko SemiBold"/>
                </a:rPr>
                <a:t>28</a:t>
              </a:r>
              <a:r>
                <a:rPr lang="en-US" sz="3200" b="1" i="0" u="none" strike="noStrike" cap="none" dirty="0">
                  <a:solidFill>
                    <a:srgbClr val="3D4D3B"/>
                  </a:solidFill>
                  <a:latin typeface="Amiko SemiBold"/>
                  <a:ea typeface="Amiko SemiBold"/>
                  <a:cs typeface="Amiko SemiBold"/>
                  <a:sym typeface="Amiko SemiBold"/>
                </a:rPr>
                <a:t>.09.24</a:t>
              </a:r>
              <a:endParaRPr dirty="0"/>
            </a:p>
          </p:txBody>
        </p:sp>
      </p:grpSp>
      <p:sp>
        <p:nvSpPr>
          <p:cNvPr id="279" name="Google Shape;279;p18"/>
          <p:cNvSpPr txBox="1"/>
          <p:nvPr/>
        </p:nvSpPr>
        <p:spPr>
          <a:xfrm>
            <a:off x="2308420" y="3577590"/>
            <a:ext cx="9678600" cy="1181734"/>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6399" b="1" i="0" u="none" strike="noStrike" cap="none" dirty="0">
                <a:solidFill>
                  <a:srgbClr val="3D4D3B"/>
                </a:solidFill>
                <a:latin typeface="Amiko"/>
                <a:ea typeface="Amiko"/>
                <a:cs typeface="Amiko"/>
                <a:sym typeface="Amiko"/>
              </a:rPr>
              <a:t>References</a:t>
            </a:r>
            <a:endParaRPr b="1" dirty="0">
              <a:latin typeface="Amiko"/>
              <a:ea typeface="Amiko"/>
              <a:cs typeface="Amiko"/>
              <a:sym typeface="Amiko"/>
            </a:endParaRPr>
          </a:p>
        </p:txBody>
      </p:sp>
      <p:sp>
        <p:nvSpPr>
          <p:cNvPr id="280" name="Google Shape;280;p18"/>
          <p:cNvSpPr txBox="1"/>
          <p:nvPr/>
        </p:nvSpPr>
        <p:spPr>
          <a:xfrm>
            <a:off x="2831991" y="5032011"/>
            <a:ext cx="1478475" cy="1231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dirty="0">
                <a:solidFill>
                  <a:srgbClr val="B7D6B3"/>
                </a:solidFill>
                <a:latin typeface="Amiko"/>
                <a:ea typeface="Amiko"/>
                <a:cs typeface="Amiko"/>
                <a:sym typeface="Amiko"/>
              </a:rPr>
              <a:t>01</a:t>
            </a:r>
            <a:endParaRPr b="1" dirty="0">
              <a:latin typeface="Amiko"/>
              <a:ea typeface="Amiko"/>
              <a:cs typeface="Amiko"/>
              <a:sym typeface="Amiko"/>
            </a:endParaRPr>
          </a:p>
        </p:txBody>
      </p:sp>
      <p:sp>
        <p:nvSpPr>
          <p:cNvPr id="286" name="Google Shape;286;p18"/>
          <p:cNvSpPr txBox="1"/>
          <p:nvPr/>
        </p:nvSpPr>
        <p:spPr>
          <a:xfrm>
            <a:off x="8538358" y="5025390"/>
            <a:ext cx="1478475" cy="1231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dirty="0">
                <a:solidFill>
                  <a:srgbClr val="B7D6B3"/>
                </a:solidFill>
                <a:latin typeface="Amiko"/>
                <a:ea typeface="Amiko"/>
                <a:cs typeface="Amiko"/>
                <a:sym typeface="Amiko"/>
              </a:rPr>
              <a:t>02</a:t>
            </a:r>
            <a:endParaRPr b="1" dirty="0">
              <a:latin typeface="Amiko"/>
              <a:ea typeface="Amiko"/>
              <a:cs typeface="Amiko"/>
              <a:sym typeface="Amiko"/>
            </a:endParaRPr>
          </a:p>
        </p:txBody>
      </p:sp>
      <p:sp>
        <p:nvSpPr>
          <p:cNvPr id="292" name="Google Shape;292;p18"/>
          <p:cNvSpPr txBox="1"/>
          <p:nvPr/>
        </p:nvSpPr>
        <p:spPr>
          <a:xfrm>
            <a:off x="14090686" y="5072380"/>
            <a:ext cx="1478475" cy="1231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dirty="0">
                <a:solidFill>
                  <a:srgbClr val="B7D6B3"/>
                </a:solidFill>
                <a:latin typeface="Amiko"/>
                <a:ea typeface="Amiko"/>
                <a:cs typeface="Amiko"/>
                <a:sym typeface="Amiko"/>
              </a:rPr>
              <a:t>03</a:t>
            </a:r>
            <a:endParaRPr b="1" dirty="0">
              <a:latin typeface="Amiko"/>
              <a:ea typeface="Amiko"/>
              <a:cs typeface="Amiko"/>
              <a:sym typeface="Amiko"/>
            </a:endParaRPr>
          </a:p>
        </p:txBody>
      </p:sp>
      <p:pic>
        <p:nvPicPr>
          <p:cNvPr id="3" name="Picture 2">
            <a:extLst>
              <a:ext uri="{FF2B5EF4-FFF2-40B4-BE49-F238E27FC236}">
                <a16:creationId xmlns:a16="http://schemas.microsoft.com/office/drawing/2014/main" id="{8C6E6BA7-EC1F-BD27-F5AE-2AB0F665A8B3}"/>
              </a:ext>
            </a:extLst>
          </p:cNvPr>
          <p:cNvPicPr>
            <a:picLocks noChangeAspect="1"/>
          </p:cNvPicPr>
          <p:nvPr/>
        </p:nvPicPr>
        <p:blipFill>
          <a:blip r:embed="rId4"/>
          <a:stretch>
            <a:fillRect/>
          </a:stretch>
        </p:blipFill>
        <p:spPr>
          <a:xfrm>
            <a:off x="6696545" y="6718682"/>
            <a:ext cx="4653836" cy="1715235"/>
          </a:xfrm>
          <a:prstGeom prst="rect">
            <a:avLst/>
          </a:prstGeom>
        </p:spPr>
      </p:pic>
      <p:pic>
        <p:nvPicPr>
          <p:cNvPr id="5" name="Picture 4">
            <a:extLst>
              <a:ext uri="{FF2B5EF4-FFF2-40B4-BE49-F238E27FC236}">
                <a16:creationId xmlns:a16="http://schemas.microsoft.com/office/drawing/2014/main" id="{24852D50-E36C-9F91-C66D-E57D5B943758}"/>
              </a:ext>
            </a:extLst>
          </p:cNvPr>
          <p:cNvPicPr>
            <a:picLocks noChangeAspect="1"/>
          </p:cNvPicPr>
          <p:nvPr/>
        </p:nvPicPr>
        <p:blipFill>
          <a:blip r:embed="rId5"/>
          <a:stretch>
            <a:fillRect/>
          </a:stretch>
        </p:blipFill>
        <p:spPr>
          <a:xfrm>
            <a:off x="1883450" y="6175188"/>
            <a:ext cx="3143334" cy="3143334"/>
          </a:xfrm>
          <a:prstGeom prst="rect">
            <a:avLst/>
          </a:prstGeom>
        </p:spPr>
      </p:pic>
      <p:pic>
        <p:nvPicPr>
          <p:cNvPr id="7" name="Picture 6">
            <a:extLst>
              <a:ext uri="{FF2B5EF4-FFF2-40B4-BE49-F238E27FC236}">
                <a16:creationId xmlns:a16="http://schemas.microsoft.com/office/drawing/2014/main" id="{5C3E994C-0E95-C8D2-E306-DD968A7F8B77}"/>
              </a:ext>
            </a:extLst>
          </p:cNvPr>
          <p:cNvPicPr>
            <a:picLocks noChangeAspect="1"/>
          </p:cNvPicPr>
          <p:nvPr/>
        </p:nvPicPr>
        <p:blipFill>
          <a:blip r:embed="rId6"/>
          <a:stretch>
            <a:fillRect/>
          </a:stretch>
        </p:blipFill>
        <p:spPr>
          <a:xfrm>
            <a:off x="13113116" y="6317577"/>
            <a:ext cx="3143334" cy="2116340"/>
          </a:xfrm>
          <a:prstGeom prst="rect">
            <a:avLst/>
          </a:prstGeom>
        </p:spPr>
      </p:pic>
      <p:sp>
        <p:nvSpPr>
          <p:cNvPr id="2" name="Rectangle 1">
            <a:extLst>
              <a:ext uri="{FF2B5EF4-FFF2-40B4-BE49-F238E27FC236}">
                <a16:creationId xmlns:a16="http://schemas.microsoft.com/office/drawing/2014/main" id="{713C7160-D092-08F6-9B3B-10EE43D42328}"/>
              </a:ext>
            </a:extLst>
          </p:cNvPr>
          <p:cNvSpPr/>
          <p:nvPr/>
        </p:nvSpPr>
        <p:spPr>
          <a:xfrm>
            <a:off x="7294736" y="8895784"/>
            <a:ext cx="4527201" cy="1200329"/>
          </a:xfrm>
          <a:prstGeom prst="rect">
            <a:avLst/>
          </a:prstGeom>
          <a:noFill/>
        </p:spPr>
        <p:txBody>
          <a:bodyPr wrap="none" lIns="91440" tIns="45720" rIns="91440" bIns="45720">
            <a:spAutoFit/>
          </a:bodyPr>
          <a:lstStyle/>
          <a:p>
            <a:pPr algn="ctr"/>
            <a:r>
              <a:rPr lang="en-US" sz="7200" b="1" dirty="0">
                <a:ln w="22225">
                  <a:solidFill>
                    <a:schemeClr val="tx1"/>
                  </a:solidFill>
                  <a:prstDash val="solid"/>
                </a:ln>
                <a:solidFill>
                  <a:schemeClr val="tx1">
                    <a:lumMod val="75000"/>
                    <a:lumOff val="25000"/>
                  </a:schemeClr>
                </a:solidFill>
                <a:latin typeface="Bradley Hand ITC" panose="03070402050302030203" pitchFamily="66" charset="0"/>
              </a:rPr>
              <a:t>Thank you</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334</TotalTime>
  <Words>420</Words>
  <Application>Microsoft Office PowerPoint</Application>
  <PresentationFormat>Custom</PresentationFormat>
  <Paragraphs>63</Paragraphs>
  <Slides>9</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Amiko</vt:lpstr>
      <vt:lpstr>Arial Black</vt:lpstr>
      <vt:lpstr>Cambria</vt:lpstr>
      <vt:lpstr>Arial</vt:lpstr>
      <vt:lpstr>Calibri</vt:lpstr>
      <vt:lpstr>Bradley Hand ITC</vt:lpstr>
      <vt:lpstr>Amiko SemiBold</vt:lpstr>
      <vt:lpstr>Cascadia Code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AMAN RAJ</dc:creator>
  <cp:lastModifiedBy>AMAN RAJ</cp:lastModifiedBy>
  <cp:revision>9</cp:revision>
  <dcterms:modified xsi:type="dcterms:W3CDTF">2024-09-28T06:24:57Z</dcterms:modified>
</cp:coreProperties>
</file>